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theme/theme14.xml" ContentType="application/vnd.openxmlformats-officedocument.theme+xml"/>
  <Override PartName="/ppt/slideLayouts/slideLayout36.xml" ContentType="application/vnd.openxmlformats-officedocument.presentationml.slideLayout+xml"/>
  <Override PartName="/ppt/theme/theme15.xml" ContentType="application/vnd.openxmlformats-officedocument.theme+xml"/>
  <Override PartName="/ppt/slideLayouts/slideLayout37.xml" ContentType="application/vnd.openxmlformats-officedocument.presentationml.slideLayout+xml"/>
  <Override PartName="/ppt/theme/theme1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9.xml" ContentType="application/vnd.openxmlformats-officedocument.theme+xml"/>
  <Override PartName="/ppt/slideLayouts/slideLayout65.xml" ContentType="application/vnd.openxmlformats-officedocument.presentationml.slideLayout+xml"/>
  <Override PartName="/ppt/theme/theme20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1.xml" ContentType="application/vnd.openxmlformats-officedocument.theme+xml"/>
  <Override PartName="/ppt/slideLayouts/slideLayout68.xml" ContentType="application/vnd.openxmlformats-officedocument.presentationml.slideLayout+xml"/>
  <Override PartName="/ppt/theme/theme2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83" r:id="rId4"/>
    <p:sldMasterId id="2147483885" r:id="rId5"/>
    <p:sldMasterId id="2147483891" r:id="rId6"/>
    <p:sldMasterId id="2147483893" r:id="rId7"/>
    <p:sldMasterId id="2147483905" r:id="rId8"/>
    <p:sldMasterId id="2147483915" r:id="rId9"/>
    <p:sldMasterId id="2147484089" r:id="rId10"/>
    <p:sldMasterId id="2147484093" r:id="rId11"/>
    <p:sldMasterId id="2147484086" r:id="rId12"/>
    <p:sldMasterId id="2147483969" r:id="rId13"/>
    <p:sldMasterId id="2147484100" r:id="rId14"/>
    <p:sldMasterId id="2147483864" r:id="rId15"/>
    <p:sldMasterId id="2147483845" r:id="rId16"/>
    <p:sldMasterId id="2147484026" r:id="rId17"/>
    <p:sldMasterId id="2147484028" r:id="rId18"/>
    <p:sldMasterId id="2147484030" r:id="rId19"/>
    <p:sldMasterId id="2147484032" r:id="rId20"/>
    <p:sldMasterId id="2147484036" r:id="rId21"/>
    <p:sldMasterId id="2147484049" r:id="rId22"/>
    <p:sldMasterId id="2147484064" r:id="rId23"/>
    <p:sldMasterId id="2147484066" r:id="rId24"/>
    <p:sldMasterId id="2147484069" r:id="rId25"/>
    <p:sldMasterId id="2147484071" r:id="rId26"/>
  </p:sldMasterIdLst>
  <p:notesMasterIdLst>
    <p:notesMasterId r:id="rId98"/>
  </p:notesMasterIdLst>
  <p:handoutMasterIdLst>
    <p:handoutMasterId r:id="rId99"/>
  </p:handoutMasterIdLst>
  <p:sldIdLst>
    <p:sldId id="413" r:id="rId27"/>
    <p:sldId id="423" r:id="rId28"/>
    <p:sldId id="331" r:id="rId29"/>
    <p:sldId id="326" r:id="rId30"/>
    <p:sldId id="538" r:id="rId31"/>
    <p:sldId id="540" r:id="rId32"/>
    <p:sldId id="541" r:id="rId33"/>
    <p:sldId id="542" r:id="rId34"/>
    <p:sldId id="543" r:id="rId35"/>
    <p:sldId id="2076138093" r:id="rId36"/>
    <p:sldId id="539" r:id="rId37"/>
    <p:sldId id="545" r:id="rId38"/>
    <p:sldId id="550" r:id="rId39"/>
    <p:sldId id="552" r:id="rId40"/>
    <p:sldId id="551" r:id="rId41"/>
    <p:sldId id="555" r:id="rId42"/>
    <p:sldId id="553" r:id="rId43"/>
    <p:sldId id="556" r:id="rId44"/>
    <p:sldId id="554" r:id="rId45"/>
    <p:sldId id="4966" r:id="rId46"/>
    <p:sldId id="549" r:id="rId47"/>
    <p:sldId id="2076138086" r:id="rId48"/>
    <p:sldId id="546" r:id="rId49"/>
    <p:sldId id="560" r:id="rId50"/>
    <p:sldId id="2076138089" r:id="rId51"/>
    <p:sldId id="2076138090" r:id="rId52"/>
    <p:sldId id="2076138088" r:id="rId53"/>
    <p:sldId id="2076138094" r:id="rId54"/>
    <p:sldId id="2076138095" r:id="rId55"/>
    <p:sldId id="2076138097" r:id="rId56"/>
    <p:sldId id="2076138091" r:id="rId57"/>
    <p:sldId id="2076138092" r:id="rId58"/>
    <p:sldId id="2076138087" r:id="rId59"/>
    <p:sldId id="559" r:id="rId60"/>
    <p:sldId id="557" r:id="rId61"/>
    <p:sldId id="547" r:id="rId62"/>
    <p:sldId id="558" r:id="rId63"/>
    <p:sldId id="548" r:id="rId64"/>
    <p:sldId id="520" r:id="rId65"/>
    <p:sldId id="445" r:id="rId66"/>
    <p:sldId id="519" r:id="rId67"/>
    <p:sldId id="278" r:id="rId68"/>
    <p:sldId id="258" r:id="rId69"/>
    <p:sldId id="517" r:id="rId70"/>
    <p:sldId id="527" r:id="rId71"/>
    <p:sldId id="534" r:id="rId72"/>
    <p:sldId id="535" r:id="rId73"/>
    <p:sldId id="530" r:id="rId74"/>
    <p:sldId id="533" r:id="rId75"/>
    <p:sldId id="270" r:id="rId76"/>
    <p:sldId id="357" r:id="rId77"/>
    <p:sldId id="366" r:id="rId78"/>
    <p:sldId id="536" r:id="rId79"/>
    <p:sldId id="372" r:id="rId80"/>
    <p:sldId id="537" r:id="rId81"/>
    <p:sldId id="371" r:id="rId82"/>
    <p:sldId id="411" r:id="rId83"/>
    <p:sldId id="422" r:id="rId84"/>
    <p:sldId id="412" r:id="rId85"/>
    <p:sldId id="367" r:id="rId86"/>
    <p:sldId id="332" r:id="rId87"/>
    <p:sldId id="336" r:id="rId88"/>
    <p:sldId id="282" r:id="rId89"/>
    <p:sldId id="297" r:id="rId90"/>
    <p:sldId id="299" r:id="rId91"/>
    <p:sldId id="335" r:id="rId92"/>
    <p:sldId id="334" r:id="rId93"/>
    <p:sldId id="418" r:id="rId94"/>
    <p:sldId id="381" r:id="rId95"/>
    <p:sldId id="294" r:id="rId96"/>
    <p:sldId id="341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ýchozí oddíl" id="{9BF5345F-2A42-4932-84D9-BD7240B00561}">
          <p14:sldIdLst>
            <p14:sldId id="413"/>
            <p14:sldId id="423"/>
            <p14:sldId id="331"/>
            <p14:sldId id="326"/>
            <p14:sldId id="538"/>
            <p14:sldId id="540"/>
            <p14:sldId id="541"/>
            <p14:sldId id="542"/>
            <p14:sldId id="543"/>
            <p14:sldId id="2076138093"/>
            <p14:sldId id="539"/>
            <p14:sldId id="545"/>
            <p14:sldId id="550"/>
            <p14:sldId id="552"/>
            <p14:sldId id="551"/>
            <p14:sldId id="555"/>
            <p14:sldId id="553"/>
            <p14:sldId id="556"/>
            <p14:sldId id="554"/>
            <p14:sldId id="4966"/>
            <p14:sldId id="549"/>
            <p14:sldId id="2076138086"/>
            <p14:sldId id="546"/>
            <p14:sldId id="560"/>
            <p14:sldId id="2076138089"/>
            <p14:sldId id="2076138090"/>
            <p14:sldId id="2076138088"/>
            <p14:sldId id="2076138094"/>
            <p14:sldId id="2076138095"/>
            <p14:sldId id="2076138097"/>
            <p14:sldId id="2076138091"/>
            <p14:sldId id="2076138092"/>
            <p14:sldId id="2076138087"/>
            <p14:sldId id="559"/>
            <p14:sldId id="557"/>
            <p14:sldId id="547"/>
            <p14:sldId id="558"/>
          </p14:sldIdLst>
        </p14:section>
        <p14:section name="template" id="{55C3FA7B-92DB-426C-9B60-30E88435FF87}">
          <p14:sldIdLst>
            <p14:sldId id="548"/>
            <p14:sldId id="520"/>
            <p14:sldId id="445"/>
            <p14:sldId id="519"/>
            <p14:sldId id="278"/>
            <p14:sldId id="258"/>
            <p14:sldId id="517"/>
            <p14:sldId id="527"/>
            <p14:sldId id="534"/>
            <p14:sldId id="535"/>
            <p14:sldId id="530"/>
            <p14:sldId id="533"/>
            <p14:sldId id="270"/>
            <p14:sldId id="357"/>
            <p14:sldId id="366"/>
            <p14:sldId id="536"/>
            <p14:sldId id="372"/>
            <p14:sldId id="537"/>
            <p14:sldId id="371"/>
            <p14:sldId id="411"/>
            <p14:sldId id="422"/>
            <p14:sldId id="412"/>
            <p14:sldId id="367"/>
            <p14:sldId id="332"/>
            <p14:sldId id="336"/>
            <p14:sldId id="282"/>
            <p14:sldId id="297"/>
            <p14:sldId id="299"/>
            <p14:sldId id="335"/>
            <p14:sldId id="334"/>
          </p14:sldIdLst>
        </p14:section>
        <p14:section name="Oddíl bez názvu" id="{0F489D9D-ABF7-4B5D-BF5A-70538FD72C1E}">
          <p14:sldIdLst>
            <p14:sldId id="418"/>
            <p14:sldId id="381"/>
            <p14:sldId id="294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94849"/>
    <a:srgbClr val="999999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669D7B-B281-4D93-B4E6-209575BDED8C}" v="749" dt="2023-02-05T16:22:46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5" autoAdjust="0"/>
    <p:restoredTop sz="91768" autoAdjust="0"/>
  </p:normalViewPr>
  <p:slideViewPr>
    <p:cSldViewPr snapToGrid="0" showGuides="1">
      <p:cViewPr varScale="1">
        <p:scale>
          <a:sx n="130" d="100"/>
          <a:sy n="130" d="100"/>
        </p:scale>
        <p:origin x="5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63" Type="http://schemas.openxmlformats.org/officeDocument/2006/relationships/slide" Target="slides/slide37.xml"/><Relationship Id="rId68" Type="http://schemas.openxmlformats.org/officeDocument/2006/relationships/slide" Target="slides/slide42.xml"/><Relationship Id="rId84" Type="http://schemas.openxmlformats.org/officeDocument/2006/relationships/slide" Target="slides/slide58.xml"/><Relationship Id="rId89" Type="http://schemas.openxmlformats.org/officeDocument/2006/relationships/slide" Target="slides/slide63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5.xml"/><Relationship Id="rId92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53" Type="http://schemas.openxmlformats.org/officeDocument/2006/relationships/slide" Target="slides/slide27.xml"/><Relationship Id="rId58" Type="http://schemas.openxmlformats.org/officeDocument/2006/relationships/slide" Target="slides/slide32.xml"/><Relationship Id="rId66" Type="http://schemas.openxmlformats.org/officeDocument/2006/relationships/slide" Target="slides/slide40.xml"/><Relationship Id="rId74" Type="http://schemas.openxmlformats.org/officeDocument/2006/relationships/slide" Target="slides/slide48.xml"/><Relationship Id="rId79" Type="http://schemas.openxmlformats.org/officeDocument/2006/relationships/slide" Target="slides/slide53.xml"/><Relationship Id="rId87" Type="http://schemas.openxmlformats.org/officeDocument/2006/relationships/slide" Target="slides/slide61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35.xml"/><Relationship Id="rId82" Type="http://schemas.openxmlformats.org/officeDocument/2006/relationships/slide" Target="slides/slide56.xml"/><Relationship Id="rId90" Type="http://schemas.openxmlformats.org/officeDocument/2006/relationships/slide" Target="slides/slide64.xml"/><Relationship Id="rId95" Type="http://schemas.openxmlformats.org/officeDocument/2006/relationships/slide" Target="slides/slide69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slide" Target="slides/slide30.xml"/><Relationship Id="rId64" Type="http://schemas.openxmlformats.org/officeDocument/2006/relationships/slide" Target="slides/slide38.xml"/><Relationship Id="rId69" Type="http://schemas.openxmlformats.org/officeDocument/2006/relationships/slide" Target="slides/slide43.xml"/><Relationship Id="rId77" Type="http://schemas.openxmlformats.org/officeDocument/2006/relationships/slide" Target="slides/slide51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5.xml"/><Relationship Id="rId72" Type="http://schemas.openxmlformats.org/officeDocument/2006/relationships/slide" Target="slides/slide46.xml"/><Relationship Id="rId80" Type="http://schemas.openxmlformats.org/officeDocument/2006/relationships/slide" Target="slides/slide54.xml"/><Relationship Id="rId85" Type="http://schemas.openxmlformats.org/officeDocument/2006/relationships/slide" Target="slides/slide59.xml"/><Relationship Id="rId93" Type="http://schemas.openxmlformats.org/officeDocument/2006/relationships/slide" Target="slides/slide67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59" Type="http://schemas.openxmlformats.org/officeDocument/2006/relationships/slide" Target="slides/slide33.xml"/><Relationship Id="rId67" Type="http://schemas.openxmlformats.org/officeDocument/2006/relationships/slide" Target="slides/slide41.xml"/><Relationship Id="rId103" Type="http://schemas.openxmlformats.org/officeDocument/2006/relationships/tableStyles" Target="tableStyles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5.xml"/><Relationship Id="rId54" Type="http://schemas.openxmlformats.org/officeDocument/2006/relationships/slide" Target="slides/slide28.xml"/><Relationship Id="rId62" Type="http://schemas.openxmlformats.org/officeDocument/2006/relationships/slide" Target="slides/slide36.xml"/><Relationship Id="rId70" Type="http://schemas.openxmlformats.org/officeDocument/2006/relationships/slide" Target="slides/slide44.xml"/><Relationship Id="rId75" Type="http://schemas.openxmlformats.org/officeDocument/2006/relationships/slide" Target="slides/slide49.xml"/><Relationship Id="rId83" Type="http://schemas.openxmlformats.org/officeDocument/2006/relationships/slide" Target="slides/slide57.xml"/><Relationship Id="rId88" Type="http://schemas.openxmlformats.org/officeDocument/2006/relationships/slide" Target="slides/slide62.xml"/><Relationship Id="rId91" Type="http://schemas.openxmlformats.org/officeDocument/2006/relationships/slide" Target="slides/slide65.xml"/><Relationship Id="rId96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slide" Target="slides/slide3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slide" Target="slides/slide34.xml"/><Relationship Id="rId65" Type="http://schemas.openxmlformats.org/officeDocument/2006/relationships/slide" Target="slides/slide39.xml"/><Relationship Id="rId73" Type="http://schemas.openxmlformats.org/officeDocument/2006/relationships/slide" Target="slides/slide47.xml"/><Relationship Id="rId78" Type="http://schemas.openxmlformats.org/officeDocument/2006/relationships/slide" Target="slides/slide52.xml"/><Relationship Id="rId81" Type="http://schemas.openxmlformats.org/officeDocument/2006/relationships/slide" Target="slides/slide55.xml"/><Relationship Id="rId86" Type="http://schemas.openxmlformats.org/officeDocument/2006/relationships/slide" Target="slides/slide60.xml"/><Relationship Id="rId94" Type="http://schemas.openxmlformats.org/officeDocument/2006/relationships/slide" Target="slides/slide68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3.xml"/><Relationship Id="rId34" Type="http://schemas.openxmlformats.org/officeDocument/2006/relationships/slide" Target="slides/slide8.xml"/><Relationship Id="rId50" Type="http://schemas.openxmlformats.org/officeDocument/2006/relationships/slide" Target="slides/slide24.xml"/><Relationship Id="rId55" Type="http://schemas.openxmlformats.org/officeDocument/2006/relationships/slide" Target="slides/slide29.xml"/><Relationship Id="rId76" Type="http://schemas.openxmlformats.org/officeDocument/2006/relationships/slide" Target="slides/slide50.xml"/><Relationship Id="rId97" Type="http://schemas.openxmlformats.org/officeDocument/2006/relationships/slide" Target="slides/slide71.xml"/><Relationship Id="rId10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Procházka" userId="730129c1-1d79-4e84-bd42-a7ba6d82db2c" providerId="ADAL" clId="{84669D7B-B281-4D93-B4E6-209575BDED8C}"/>
    <pc:docChg chg="undo redo custSel addSld delSld modSld sldOrd delMainMaster modSection">
      <pc:chgData name="Jakub Procházka" userId="730129c1-1d79-4e84-bd42-a7ba6d82db2c" providerId="ADAL" clId="{84669D7B-B281-4D93-B4E6-209575BDED8C}" dt="2023-02-06T13:37:01.290" v="4500" actId="13926"/>
      <pc:docMkLst>
        <pc:docMk/>
      </pc:docMkLst>
      <pc:sldChg chg="modSp mod">
        <pc:chgData name="Jakub Procházka" userId="730129c1-1d79-4e84-bd42-a7ba6d82db2c" providerId="ADAL" clId="{84669D7B-B281-4D93-B4E6-209575BDED8C}" dt="2023-02-05T14:26:55.071" v="4495" actId="20577"/>
        <pc:sldMkLst>
          <pc:docMk/>
          <pc:sldMk cId="3970852437" sldId="331"/>
        </pc:sldMkLst>
        <pc:spChg chg="mod">
          <ac:chgData name="Jakub Procházka" userId="730129c1-1d79-4e84-bd42-a7ba6d82db2c" providerId="ADAL" clId="{84669D7B-B281-4D93-B4E6-209575BDED8C}" dt="2023-02-05T14:26:55.071" v="4495" actId="20577"/>
          <ac:spMkLst>
            <pc:docMk/>
            <pc:sldMk cId="3970852437" sldId="331"/>
            <ac:spMk id="2" creationId="{FAF773E1-7B37-494E-8A40-E1BA3F905F9E}"/>
          </ac:spMkLst>
        </pc:spChg>
      </pc:sldChg>
      <pc:sldChg chg="modSp mod">
        <pc:chgData name="Jakub Procházka" userId="730129c1-1d79-4e84-bd42-a7ba6d82db2c" providerId="ADAL" clId="{84669D7B-B281-4D93-B4E6-209575BDED8C}" dt="2023-02-02T09:27:16.374" v="88" actId="1076"/>
        <pc:sldMkLst>
          <pc:docMk/>
          <pc:sldMk cId="1099657263" sldId="541"/>
        </pc:sldMkLst>
        <pc:grpChg chg="mod">
          <ac:chgData name="Jakub Procházka" userId="730129c1-1d79-4e84-bd42-a7ba6d82db2c" providerId="ADAL" clId="{84669D7B-B281-4D93-B4E6-209575BDED8C}" dt="2023-02-02T09:27:16.374" v="88" actId="1076"/>
          <ac:grpSpMkLst>
            <pc:docMk/>
            <pc:sldMk cId="1099657263" sldId="541"/>
            <ac:grpSpMk id="57" creationId="{C22EACF5-E957-6219-EE78-F6CE5F6485EC}"/>
          </ac:grpSpMkLst>
        </pc:grpChg>
      </pc:sldChg>
      <pc:sldChg chg="delSp mod">
        <pc:chgData name="Jakub Procházka" userId="730129c1-1d79-4e84-bd42-a7ba6d82db2c" providerId="ADAL" clId="{84669D7B-B281-4D93-B4E6-209575BDED8C}" dt="2023-02-02T09:27:45.159" v="89" actId="478"/>
        <pc:sldMkLst>
          <pc:docMk/>
          <pc:sldMk cId="2790762726" sldId="545"/>
        </pc:sldMkLst>
        <pc:spChg chg="del">
          <ac:chgData name="Jakub Procházka" userId="730129c1-1d79-4e84-bd42-a7ba6d82db2c" providerId="ADAL" clId="{84669D7B-B281-4D93-B4E6-209575BDED8C}" dt="2023-02-02T09:27:45.159" v="89" actId="478"/>
          <ac:spMkLst>
            <pc:docMk/>
            <pc:sldMk cId="2790762726" sldId="545"/>
            <ac:spMk id="5" creationId="{9CF75438-796F-A473-7AD4-2C3375DEFB58}"/>
          </ac:spMkLst>
        </pc:spChg>
      </pc:sldChg>
      <pc:sldChg chg="addSp delSp modSp mod modClrScheme chgLayout">
        <pc:chgData name="Jakub Procházka" userId="730129c1-1d79-4e84-bd42-a7ba6d82db2c" providerId="ADAL" clId="{84669D7B-B281-4D93-B4E6-209575BDED8C}" dt="2023-02-04T20:41:05.956" v="1366" actId="1076"/>
        <pc:sldMkLst>
          <pc:docMk/>
          <pc:sldMk cId="549421805" sldId="546"/>
        </pc:sldMkLst>
        <pc:spChg chg="add mod ord">
          <ac:chgData name="Jakub Procházka" userId="730129c1-1d79-4e84-bd42-a7ba6d82db2c" providerId="ADAL" clId="{84669D7B-B281-4D93-B4E6-209575BDED8C}" dt="2023-02-04T14:36:01.743" v="985" actId="20577"/>
          <ac:spMkLst>
            <pc:docMk/>
            <pc:sldMk cId="549421805" sldId="546"/>
            <ac:spMk id="2" creationId="{BAAA43CC-2E5D-13E7-6854-944D324B72F0}"/>
          </ac:spMkLst>
        </pc:spChg>
        <pc:spChg chg="mod ord">
          <ac:chgData name="Jakub Procházka" userId="730129c1-1d79-4e84-bd42-a7ba6d82db2c" providerId="ADAL" clId="{84669D7B-B281-4D93-B4E6-209575BDED8C}" dt="2023-02-04T14:35:52.434" v="982" actId="700"/>
          <ac:spMkLst>
            <pc:docMk/>
            <pc:sldMk cId="549421805" sldId="546"/>
            <ac:spMk id="5" creationId="{9CF75438-796F-A473-7AD4-2C3375DEFB58}"/>
          </ac:spMkLst>
        </pc:spChg>
        <pc:spChg chg="del mod ord">
          <ac:chgData name="Jakub Procházka" userId="730129c1-1d79-4e84-bd42-a7ba6d82db2c" providerId="ADAL" clId="{84669D7B-B281-4D93-B4E6-209575BDED8C}" dt="2023-02-04T14:36:31.495" v="986" actId="12084"/>
          <ac:spMkLst>
            <pc:docMk/>
            <pc:sldMk cId="549421805" sldId="546"/>
            <ac:spMk id="6" creationId="{7FACF03C-6637-9597-F6EE-9C5056E664B1}"/>
          </ac:spMkLst>
        </pc:spChg>
        <pc:spChg chg="add del mod">
          <ac:chgData name="Jakub Procházka" userId="730129c1-1d79-4e84-bd42-a7ba6d82db2c" providerId="ADAL" clId="{84669D7B-B281-4D93-B4E6-209575BDED8C}" dt="2023-02-04T14:40:00.676" v="998" actId="478"/>
          <ac:spMkLst>
            <pc:docMk/>
            <pc:sldMk cId="549421805" sldId="546"/>
            <ac:spMk id="7" creationId="{E9AF1351-A496-B582-D529-27C87BF0BC71}"/>
          </ac:spMkLst>
        </pc:spChg>
        <pc:spChg chg="add mod">
          <ac:chgData name="Jakub Procházka" userId="730129c1-1d79-4e84-bd42-a7ba6d82db2c" providerId="ADAL" clId="{84669D7B-B281-4D93-B4E6-209575BDED8C}" dt="2023-02-04T14:40:43.374" v="1039" actId="20577"/>
          <ac:spMkLst>
            <pc:docMk/>
            <pc:sldMk cId="549421805" sldId="546"/>
            <ac:spMk id="9" creationId="{88984CBA-64A7-9539-91C4-31EB49E6750D}"/>
          </ac:spMkLst>
        </pc:spChg>
        <pc:graphicFrameChg chg="add mod">
          <ac:chgData name="Jakub Procházka" userId="730129c1-1d79-4e84-bd42-a7ba6d82db2c" providerId="ADAL" clId="{84669D7B-B281-4D93-B4E6-209575BDED8C}" dt="2023-02-04T15:05:02.996" v="1149" actId="207"/>
          <ac:graphicFrameMkLst>
            <pc:docMk/>
            <pc:sldMk cId="549421805" sldId="546"/>
            <ac:graphicFrameMk id="3" creationId="{A5302D71-98D5-662F-1D6D-3ACB9C15DAF3}"/>
          </ac:graphicFrameMkLst>
        </pc:graphicFrameChg>
        <pc:picChg chg="add del mod">
          <ac:chgData name="Jakub Procházka" userId="730129c1-1d79-4e84-bd42-a7ba6d82db2c" providerId="ADAL" clId="{84669D7B-B281-4D93-B4E6-209575BDED8C}" dt="2023-02-04T14:40:03.041" v="999" actId="478"/>
          <ac:picMkLst>
            <pc:docMk/>
            <pc:sldMk cId="549421805" sldId="546"/>
            <ac:picMk id="4" creationId="{A71FEF6E-B2EE-8F56-DED1-86E3420B892E}"/>
          </ac:picMkLst>
        </pc:picChg>
        <pc:picChg chg="add mod">
          <ac:chgData name="Jakub Procházka" userId="730129c1-1d79-4e84-bd42-a7ba6d82db2c" providerId="ADAL" clId="{84669D7B-B281-4D93-B4E6-209575BDED8C}" dt="2023-02-04T14:40:06.961" v="1000"/>
          <ac:picMkLst>
            <pc:docMk/>
            <pc:sldMk cId="549421805" sldId="546"/>
            <ac:picMk id="8" creationId="{0B169199-78B7-6A0F-CDC9-D9D9FB4706E0}"/>
          </ac:picMkLst>
        </pc:picChg>
        <pc:picChg chg="add mod">
          <ac:chgData name="Jakub Procházka" userId="730129c1-1d79-4e84-bd42-a7ba6d82db2c" providerId="ADAL" clId="{84669D7B-B281-4D93-B4E6-209575BDED8C}" dt="2023-02-04T20:41:05.956" v="1366" actId="1076"/>
          <ac:picMkLst>
            <pc:docMk/>
            <pc:sldMk cId="549421805" sldId="546"/>
            <ac:picMk id="1026" creationId="{185EFDE1-AB0F-25AD-6C14-194262E861B2}"/>
          </ac:picMkLst>
        </pc:picChg>
      </pc:sldChg>
      <pc:sldChg chg="modNotesTx">
        <pc:chgData name="Jakub Procházka" userId="730129c1-1d79-4e84-bd42-a7ba6d82db2c" providerId="ADAL" clId="{84669D7B-B281-4D93-B4E6-209575BDED8C}" dt="2023-02-04T15:34:55.646" v="1240" actId="20577"/>
        <pc:sldMkLst>
          <pc:docMk/>
          <pc:sldMk cId="3705246603" sldId="547"/>
        </pc:sldMkLst>
      </pc:sldChg>
      <pc:sldChg chg="add del mod ord modShow">
        <pc:chgData name="Jakub Procházka" userId="730129c1-1d79-4e84-bd42-a7ba6d82db2c" providerId="ADAL" clId="{84669D7B-B281-4D93-B4E6-209575BDED8C}" dt="2023-02-05T14:15:12.871" v="4483" actId="729"/>
        <pc:sldMkLst>
          <pc:docMk/>
          <pc:sldMk cId="3277826414" sldId="548"/>
        </pc:sldMkLst>
      </pc:sldChg>
      <pc:sldChg chg="addSp delSp modSp mod ord modClrScheme chgLayout">
        <pc:chgData name="Jakub Procházka" userId="730129c1-1d79-4e84-bd42-a7ba6d82db2c" providerId="ADAL" clId="{84669D7B-B281-4D93-B4E6-209575BDED8C}" dt="2023-02-05T13:12:56.037" v="4297" actId="20577"/>
        <pc:sldMkLst>
          <pc:docMk/>
          <pc:sldMk cId="2355758380" sldId="549"/>
        </pc:sldMkLst>
        <pc:spChg chg="add del mod">
          <ac:chgData name="Jakub Procházka" userId="730129c1-1d79-4e84-bd42-a7ba6d82db2c" providerId="ADAL" clId="{84669D7B-B281-4D93-B4E6-209575BDED8C}" dt="2023-02-05T13:10:19.612" v="4089" actId="478"/>
          <ac:spMkLst>
            <pc:docMk/>
            <pc:sldMk cId="2355758380" sldId="549"/>
            <ac:spMk id="3" creationId="{259369EB-1A8A-47B3-543B-B4EB6043E1A0}"/>
          </ac:spMkLst>
        </pc:spChg>
        <pc:spChg chg="add del mod ord">
          <ac:chgData name="Jakub Procházka" userId="730129c1-1d79-4e84-bd42-a7ba6d82db2c" providerId="ADAL" clId="{84669D7B-B281-4D93-B4E6-209575BDED8C}" dt="2023-02-04T20:47:16.552" v="1423" actId="700"/>
          <ac:spMkLst>
            <pc:docMk/>
            <pc:sldMk cId="2355758380" sldId="549"/>
            <ac:spMk id="3" creationId="{3F5E54BB-BA8F-FFF4-ADEE-2A6A71D25D6A}"/>
          </ac:spMkLst>
        </pc:spChg>
        <pc:spChg chg="add del mod ord">
          <ac:chgData name="Jakub Procházka" userId="730129c1-1d79-4e84-bd42-a7ba6d82db2c" providerId="ADAL" clId="{84669D7B-B281-4D93-B4E6-209575BDED8C}" dt="2023-02-05T13:09:37.945" v="4069" actId="700"/>
          <ac:spMkLst>
            <pc:docMk/>
            <pc:sldMk cId="2355758380" sldId="549"/>
            <ac:spMk id="4" creationId="{47DB0D7C-411B-22ED-39B5-E2510BEB8762}"/>
          </ac:spMkLst>
        </pc:spChg>
        <pc:spChg chg="mod ord">
          <ac:chgData name="Jakub Procházka" userId="730129c1-1d79-4e84-bd42-a7ba6d82db2c" providerId="ADAL" clId="{84669D7B-B281-4D93-B4E6-209575BDED8C}" dt="2023-02-05T13:10:50.794" v="4109" actId="20577"/>
          <ac:spMkLst>
            <pc:docMk/>
            <pc:sldMk cId="2355758380" sldId="549"/>
            <ac:spMk id="5" creationId="{3EA20CC3-205C-8FAF-B9B8-3663736DC79D}"/>
          </ac:spMkLst>
        </pc:spChg>
        <pc:spChg chg="del mod">
          <ac:chgData name="Jakub Procházka" userId="730129c1-1d79-4e84-bd42-a7ba6d82db2c" providerId="ADAL" clId="{84669D7B-B281-4D93-B4E6-209575BDED8C}" dt="2023-02-04T19:04:45.020" v="1329" actId="12084"/>
          <ac:spMkLst>
            <pc:docMk/>
            <pc:sldMk cId="2355758380" sldId="549"/>
            <ac:spMk id="6" creationId="{1267223E-1A05-3725-B3AB-4AD309027070}"/>
          </ac:spMkLst>
        </pc:spChg>
        <pc:spChg chg="add mod ord">
          <ac:chgData name="Jakub Procházka" userId="730129c1-1d79-4e84-bd42-a7ba6d82db2c" providerId="ADAL" clId="{84669D7B-B281-4D93-B4E6-209575BDED8C}" dt="2023-02-05T13:12:56.037" v="4297" actId="20577"/>
          <ac:spMkLst>
            <pc:docMk/>
            <pc:sldMk cId="2355758380" sldId="549"/>
            <ac:spMk id="6" creationId="{6C3AABE5-249D-272D-9184-8E54AB0C2E66}"/>
          </ac:spMkLst>
        </pc:spChg>
        <pc:spChg chg="add mod">
          <ac:chgData name="Jakub Procházka" userId="730129c1-1d79-4e84-bd42-a7ba6d82db2c" providerId="ADAL" clId="{84669D7B-B281-4D93-B4E6-209575BDED8C}" dt="2023-02-05T13:09:50.755" v="4072"/>
          <ac:spMkLst>
            <pc:docMk/>
            <pc:sldMk cId="2355758380" sldId="549"/>
            <ac:spMk id="7" creationId="{9230E6E0-95EB-4499-0619-BDDD2B69C183}"/>
          </ac:spMkLst>
        </pc:spChg>
        <pc:graphicFrameChg chg="add mod ord">
          <ac:chgData name="Jakub Procházka" userId="730129c1-1d79-4e84-bd42-a7ba6d82db2c" providerId="ADAL" clId="{84669D7B-B281-4D93-B4E6-209575BDED8C}" dt="2023-02-05T13:10:06.527" v="4079" actId="1076"/>
          <ac:graphicFrameMkLst>
            <pc:docMk/>
            <pc:sldMk cId="2355758380" sldId="549"/>
            <ac:graphicFrameMk id="2" creationId="{28C66FEB-5BDD-4D2A-7EDA-08C2724E6171}"/>
          </ac:graphicFrameMkLst>
        </pc:graphicFrameChg>
      </pc:sldChg>
      <pc:sldChg chg="modSp">
        <pc:chgData name="Jakub Procházka" userId="730129c1-1d79-4e84-bd42-a7ba6d82db2c" providerId="ADAL" clId="{84669D7B-B281-4D93-B4E6-209575BDED8C}" dt="2023-02-02T12:30:18.203" v="309" actId="20577"/>
        <pc:sldMkLst>
          <pc:docMk/>
          <pc:sldMk cId="103237118" sldId="553"/>
        </pc:sldMkLst>
        <pc:graphicFrameChg chg="mod">
          <ac:chgData name="Jakub Procházka" userId="730129c1-1d79-4e84-bd42-a7ba6d82db2c" providerId="ADAL" clId="{84669D7B-B281-4D93-B4E6-209575BDED8C}" dt="2023-02-02T12:30:18.203" v="309" actId="20577"/>
          <ac:graphicFrameMkLst>
            <pc:docMk/>
            <pc:sldMk cId="103237118" sldId="553"/>
            <ac:graphicFrameMk id="7" creationId="{69006C5E-A2AD-BD61-F472-DE18335593FD}"/>
          </ac:graphicFrameMkLst>
        </pc:graphicFrameChg>
      </pc:sldChg>
      <pc:sldChg chg="addSp delSp modSp mod modClrScheme chgLayout">
        <pc:chgData name="Jakub Procházka" userId="730129c1-1d79-4e84-bd42-a7ba6d82db2c" providerId="ADAL" clId="{84669D7B-B281-4D93-B4E6-209575BDED8C}" dt="2023-02-02T12:31:00.307" v="330" actId="6549"/>
        <pc:sldMkLst>
          <pc:docMk/>
          <pc:sldMk cId="1890805216" sldId="556"/>
        </pc:sldMkLst>
        <pc:spChg chg="mod ord">
          <ac:chgData name="Jakub Procházka" userId="730129c1-1d79-4e84-bd42-a7ba6d82db2c" providerId="ADAL" clId="{84669D7B-B281-4D93-B4E6-209575BDED8C}" dt="2023-02-02T11:29:29.166" v="235" actId="26606"/>
          <ac:spMkLst>
            <pc:docMk/>
            <pc:sldMk cId="1890805216" sldId="556"/>
            <ac:spMk id="2" creationId="{F5626106-A989-F054-2558-CA48C94978BF}"/>
          </ac:spMkLst>
        </pc:spChg>
        <pc:spChg chg="add del mod">
          <ac:chgData name="Jakub Procházka" userId="730129c1-1d79-4e84-bd42-a7ba6d82db2c" providerId="ADAL" clId="{84669D7B-B281-4D93-B4E6-209575BDED8C}" dt="2023-02-02T11:28:42.479" v="231" actId="26606"/>
          <ac:spMkLst>
            <pc:docMk/>
            <pc:sldMk cId="1890805216" sldId="556"/>
            <ac:spMk id="12" creationId="{2F28F492-8CFB-CE10-7A3A-387FDFBA5556}"/>
          </ac:spMkLst>
        </pc:spChg>
        <pc:spChg chg="add mod">
          <ac:chgData name="Jakub Procházka" userId="730129c1-1d79-4e84-bd42-a7ba6d82db2c" providerId="ADAL" clId="{84669D7B-B281-4D93-B4E6-209575BDED8C}" dt="2023-02-02T12:31:00.307" v="330" actId="6549"/>
          <ac:spMkLst>
            <pc:docMk/>
            <pc:sldMk cId="1890805216" sldId="556"/>
            <ac:spMk id="16" creationId="{5EDA3E75-924A-DDB8-0955-DEDC4C2233C8}"/>
          </ac:spMkLst>
        </pc:spChg>
        <pc:picChg chg="add del mod ord">
          <ac:chgData name="Jakub Procházka" userId="730129c1-1d79-4e84-bd42-a7ba6d82db2c" providerId="ADAL" clId="{84669D7B-B281-4D93-B4E6-209575BDED8C}" dt="2023-02-02T11:22:33.692" v="226" actId="478"/>
          <ac:picMkLst>
            <pc:docMk/>
            <pc:sldMk cId="1890805216" sldId="556"/>
            <ac:picMk id="4" creationId="{BAF83C47-DAE0-171F-A02E-14806C400128}"/>
          </ac:picMkLst>
        </pc:picChg>
        <pc:picChg chg="del mod ord">
          <ac:chgData name="Jakub Procházka" userId="730129c1-1d79-4e84-bd42-a7ba6d82db2c" providerId="ADAL" clId="{84669D7B-B281-4D93-B4E6-209575BDED8C}" dt="2023-02-02T11:22:21.781" v="223" actId="478"/>
          <ac:picMkLst>
            <pc:docMk/>
            <pc:sldMk cId="1890805216" sldId="556"/>
            <ac:picMk id="6" creationId="{F82D5F6C-BD8E-5858-EA3D-F07163337065}"/>
          </ac:picMkLst>
        </pc:picChg>
        <pc:picChg chg="add del mod ord">
          <ac:chgData name="Jakub Procházka" userId="730129c1-1d79-4e84-bd42-a7ba6d82db2c" providerId="ADAL" clId="{84669D7B-B281-4D93-B4E6-209575BDED8C}" dt="2023-02-02T11:22:55.125" v="229" actId="478"/>
          <ac:picMkLst>
            <pc:docMk/>
            <pc:sldMk cId="1890805216" sldId="556"/>
            <ac:picMk id="7" creationId="{B065B163-0DCA-76FB-6474-65637C3DBE3B}"/>
          </ac:picMkLst>
        </pc:picChg>
        <pc:picChg chg="add del mod ord">
          <ac:chgData name="Jakub Procházka" userId="730129c1-1d79-4e84-bd42-a7ba6d82db2c" providerId="ADAL" clId="{84669D7B-B281-4D93-B4E6-209575BDED8C}" dt="2023-02-02T11:22:17.590" v="222" actId="478"/>
          <ac:picMkLst>
            <pc:docMk/>
            <pc:sldMk cId="1890805216" sldId="556"/>
            <ac:picMk id="9" creationId="{07CA57E4-FDF1-A237-98F1-8E562BE4D7D2}"/>
          </ac:picMkLst>
        </pc:picChg>
        <pc:picChg chg="add del mod">
          <ac:chgData name="Jakub Procházka" userId="730129c1-1d79-4e84-bd42-a7ba6d82db2c" providerId="ADAL" clId="{84669D7B-B281-4D93-B4E6-209575BDED8C}" dt="2023-02-02T11:29:29.606" v="236" actId="478"/>
          <ac:picMkLst>
            <pc:docMk/>
            <pc:sldMk cId="1890805216" sldId="556"/>
            <ac:picMk id="11" creationId="{8BB7DE86-44C7-E67E-FE1F-48AD6FC61A8E}"/>
          </ac:picMkLst>
        </pc:picChg>
        <pc:picChg chg="add del mod">
          <ac:chgData name="Jakub Procházka" userId="730129c1-1d79-4e84-bd42-a7ba6d82db2c" providerId="ADAL" clId="{84669D7B-B281-4D93-B4E6-209575BDED8C}" dt="2023-02-02T11:29:30.244" v="237" actId="931"/>
          <ac:picMkLst>
            <pc:docMk/>
            <pc:sldMk cId="1890805216" sldId="556"/>
            <ac:picMk id="14" creationId="{8910C2B0-B01D-D691-39D0-2FE6FD183D91}"/>
          </ac:picMkLst>
        </pc:picChg>
        <pc:picChg chg="add mod">
          <ac:chgData name="Jakub Procházka" userId="730129c1-1d79-4e84-bd42-a7ba6d82db2c" providerId="ADAL" clId="{84669D7B-B281-4D93-B4E6-209575BDED8C}" dt="2023-02-02T11:29:58.932" v="238"/>
          <ac:picMkLst>
            <pc:docMk/>
            <pc:sldMk cId="1890805216" sldId="556"/>
            <ac:picMk id="15" creationId="{BD09E5FD-0FA5-74EE-B579-1C741D7B32BE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6T13:37:01.290" v="4500" actId="13926"/>
        <pc:sldMkLst>
          <pc:docMk/>
          <pc:sldMk cId="953555589" sldId="559"/>
        </pc:sldMkLst>
        <pc:spChg chg="del mod ord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2" creationId="{1D24CFFE-8EA0-42CE-EDFF-89C3CABD25E1}"/>
          </ac:spMkLst>
        </pc:spChg>
        <pc:spChg chg="del mod ord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3" creationId="{3DD63E84-C159-D412-3193-C077F67F335F}"/>
          </ac:spMkLst>
        </pc:spChg>
        <pc:spChg chg="del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4" creationId="{CE358E11-3662-5095-6E34-D4949F25608B}"/>
          </ac:spMkLst>
        </pc:spChg>
        <pc:spChg chg="add mod ord">
          <ac:chgData name="Jakub Procházka" userId="730129c1-1d79-4e84-bd42-a7ba6d82db2c" providerId="ADAL" clId="{84669D7B-B281-4D93-B4E6-209575BDED8C}" dt="2023-02-04T13:23:41.288" v="419" actId="20577"/>
          <ac:spMkLst>
            <pc:docMk/>
            <pc:sldMk cId="953555589" sldId="559"/>
            <ac:spMk id="5" creationId="{979E7CEC-3808-A87E-B7A6-9B207F2E7224}"/>
          </ac:spMkLst>
        </pc:spChg>
        <pc:spChg chg="add mod ord">
          <ac:chgData name="Jakub Procházka" userId="730129c1-1d79-4e84-bd42-a7ba6d82db2c" providerId="ADAL" clId="{84669D7B-B281-4D93-B4E6-209575BDED8C}" dt="2023-02-06T13:37:01.290" v="4500" actId="13926"/>
          <ac:spMkLst>
            <pc:docMk/>
            <pc:sldMk cId="953555589" sldId="559"/>
            <ac:spMk id="6" creationId="{CECADF9A-D9F4-4F94-7DB8-2D9D0833A504}"/>
          </ac:spMkLst>
        </pc:spChg>
        <pc:spChg chg="add mod">
          <ac:chgData name="Jakub Procházka" userId="730129c1-1d79-4e84-bd42-a7ba6d82db2c" providerId="ADAL" clId="{84669D7B-B281-4D93-B4E6-209575BDED8C}" dt="2023-02-05T11:36:47.621" v="3491" actId="1076"/>
          <ac:spMkLst>
            <pc:docMk/>
            <pc:sldMk cId="953555589" sldId="559"/>
            <ac:spMk id="7" creationId="{160229EA-8C3F-6174-B15D-27079CEC790A}"/>
          </ac:spMkLst>
        </pc:spChg>
        <pc:picChg chg="add mod">
          <ac:chgData name="Jakub Procházka" userId="730129c1-1d79-4e84-bd42-a7ba6d82db2c" providerId="ADAL" clId="{84669D7B-B281-4D93-B4E6-209575BDED8C}" dt="2023-02-04T13:15:18.079" v="334" actId="1076"/>
          <ac:picMkLst>
            <pc:docMk/>
            <pc:sldMk cId="953555589" sldId="559"/>
            <ac:picMk id="2" creationId="{DBA731A3-4EF9-6466-97A3-2CBAAB3CD814}"/>
          </ac:picMkLst>
        </pc:picChg>
        <pc:picChg chg="add mod">
          <ac:chgData name="Jakub Procházka" userId="730129c1-1d79-4e84-bd42-a7ba6d82db2c" providerId="ADAL" clId="{84669D7B-B281-4D93-B4E6-209575BDED8C}" dt="2023-02-05T11:36:47.621" v="3491" actId="1076"/>
          <ac:picMkLst>
            <pc:docMk/>
            <pc:sldMk cId="953555589" sldId="559"/>
            <ac:picMk id="4" creationId="{E0486021-7419-EB77-8FD1-2E87F5FE6620}"/>
          </ac:picMkLst>
        </pc:picChg>
        <pc:picChg chg="add del mod">
          <ac:chgData name="Jakub Procházka" userId="730129c1-1d79-4e84-bd42-a7ba6d82db2c" providerId="ADAL" clId="{84669D7B-B281-4D93-B4E6-209575BDED8C}" dt="2023-02-04T13:15:00.932" v="331" actId="478"/>
          <ac:picMkLst>
            <pc:docMk/>
            <pc:sldMk cId="953555589" sldId="559"/>
            <ac:picMk id="1026" creationId="{0A1D41D0-A4B1-748C-F988-0C2E3230F65C}"/>
          </ac:picMkLst>
        </pc:picChg>
      </pc:sldChg>
      <pc:sldChg chg="addSp delSp modSp add mod modClrScheme modAnim chgLayout">
        <pc:chgData name="Jakub Procházka" userId="730129c1-1d79-4e84-bd42-a7ba6d82db2c" providerId="ADAL" clId="{84669D7B-B281-4D93-B4E6-209575BDED8C}" dt="2023-02-05T13:05:52.648" v="3932" actId="166"/>
        <pc:sldMkLst>
          <pc:docMk/>
          <pc:sldMk cId="1085567272" sldId="560"/>
        </pc:sldMkLst>
        <pc:spChg chg="add del mod ord">
          <ac:chgData name="Jakub Procházka" userId="730129c1-1d79-4e84-bd42-a7ba6d82db2c" providerId="ADAL" clId="{84669D7B-B281-4D93-B4E6-209575BDED8C}" dt="2023-02-05T13:04:50.218" v="3925" actId="478"/>
          <ac:spMkLst>
            <pc:docMk/>
            <pc:sldMk cId="1085567272" sldId="560"/>
            <ac:spMk id="2" creationId="{30DF7134-E5E9-88EE-3B3D-76C19403DEE5}"/>
          </ac:spMkLst>
        </pc:spChg>
        <pc:spChg chg="add del">
          <ac:chgData name="Jakub Procházka" userId="730129c1-1d79-4e84-bd42-a7ba6d82db2c" providerId="ADAL" clId="{84669D7B-B281-4D93-B4E6-209575BDED8C}" dt="2023-02-04T21:33:09.596" v="2707"/>
          <ac:spMkLst>
            <pc:docMk/>
            <pc:sldMk cId="1085567272" sldId="560"/>
            <ac:spMk id="4" creationId="{75C0E668-C6B0-CB6B-4C2E-2E5164575D47}"/>
          </ac:spMkLst>
        </pc:spChg>
        <pc:spChg chg="add mod">
          <ac:chgData name="Jakub Procházka" userId="730129c1-1d79-4e84-bd42-a7ba6d82db2c" providerId="ADAL" clId="{84669D7B-B281-4D93-B4E6-209575BDED8C}" dt="2023-02-05T11:35:49.529" v="3466" actId="1076"/>
          <ac:spMkLst>
            <pc:docMk/>
            <pc:sldMk cId="1085567272" sldId="560"/>
            <ac:spMk id="4" creationId="{8C3DA698-065E-31C3-4B4A-2EBBFD570011}"/>
          </ac:spMkLst>
        </pc:spChg>
        <pc:spChg chg="mod ord">
          <ac:chgData name="Jakub Procházka" userId="730129c1-1d79-4e84-bd42-a7ba6d82db2c" providerId="ADAL" clId="{84669D7B-B281-4D93-B4E6-209575BDED8C}" dt="2023-02-05T13:05:52.648" v="3932" actId="166"/>
          <ac:spMkLst>
            <pc:docMk/>
            <pc:sldMk cId="1085567272" sldId="560"/>
            <ac:spMk id="5" creationId="{9CF75438-796F-A473-7AD4-2C3375DEFB58}"/>
          </ac:spMkLst>
        </pc:spChg>
        <pc:spChg chg="del mod ord">
          <ac:chgData name="Jakub Procházka" userId="730129c1-1d79-4e84-bd42-a7ba6d82db2c" providerId="ADAL" clId="{84669D7B-B281-4D93-B4E6-209575BDED8C}" dt="2023-02-04T19:03:18.219" v="1256" actId="12084"/>
          <ac:spMkLst>
            <pc:docMk/>
            <pc:sldMk cId="1085567272" sldId="560"/>
            <ac:spMk id="6" creationId="{7FACF03C-6637-9597-F6EE-9C5056E664B1}"/>
          </ac:spMkLst>
        </pc:spChg>
        <pc:spChg chg="add del mod">
          <ac:chgData name="Jakub Procházka" userId="730129c1-1d79-4e84-bd42-a7ba6d82db2c" providerId="ADAL" clId="{84669D7B-B281-4D93-B4E6-209575BDED8C}" dt="2023-02-04T23:11:57.076" v="3344" actId="478"/>
          <ac:spMkLst>
            <pc:docMk/>
            <pc:sldMk cId="1085567272" sldId="560"/>
            <ac:spMk id="8" creationId="{6AF927A2-B6D2-886E-7235-D91649C87249}"/>
          </ac:spMkLst>
        </pc:spChg>
        <pc:spChg chg="add del mod">
          <ac:chgData name="Jakub Procházka" userId="730129c1-1d79-4e84-bd42-a7ba6d82db2c" providerId="ADAL" clId="{84669D7B-B281-4D93-B4E6-209575BDED8C}" dt="2023-02-05T13:04:55.090" v="3926" actId="478"/>
          <ac:spMkLst>
            <pc:docMk/>
            <pc:sldMk cId="1085567272" sldId="560"/>
            <ac:spMk id="9" creationId="{C96578CD-317D-D04F-49DC-70BD2830F7A4}"/>
          </ac:spMkLst>
        </pc:spChg>
        <pc:graphicFrameChg chg="add del mod">
          <ac:chgData name="Jakub Procházka" userId="730129c1-1d79-4e84-bd42-a7ba6d82db2c" providerId="ADAL" clId="{84669D7B-B281-4D93-B4E6-209575BDED8C}" dt="2023-02-04T23:11:49.583" v="3339" actId="478"/>
          <ac:graphicFrameMkLst>
            <pc:docMk/>
            <pc:sldMk cId="1085567272" sldId="560"/>
            <ac:graphicFrameMk id="3" creationId="{7ED79A9D-416D-6E95-11CD-028474F23AE7}"/>
          </ac:graphicFrameMkLst>
        </pc:graphicFrameChg>
        <pc:picChg chg="add mod">
          <ac:chgData name="Jakub Procházka" userId="730129c1-1d79-4e84-bd42-a7ba6d82db2c" providerId="ADAL" clId="{84669D7B-B281-4D93-B4E6-209575BDED8C}" dt="2023-02-05T11:35:42.854" v="3461" actId="1076"/>
          <ac:picMkLst>
            <pc:docMk/>
            <pc:sldMk cId="1085567272" sldId="560"/>
            <ac:picMk id="3" creationId="{3EAD036D-FAC6-C593-FB3F-96CE1E9BCB4A}"/>
          </ac:picMkLst>
        </pc:picChg>
        <pc:picChg chg="add del mod">
          <ac:chgData name="Jakub Procházka" userId="730129c1-1d79-4e84-bd42-a7ba6d82db2c" providerId="ADAL" clId="{84669D7B-B281-4D93-B4E6-209575BDED8C}" dt="2023-02-05T13:04:38.304" v="3923" actId="22"/>
          <ac:picMkLst>
            <pc:docMk/>
            <pc:sldMk cId="1085567272" sldId="560"/>
            <ac:picMk id="7" creationId="{8C6E9E6A-2AAD-D750-1EE3-1AA6134B4B48}"/>
          </ac:picMkLst>
        </pc:picChg>
        <pc:picChg chg="add del mod">
          <ac:chgData name="Jakub Procházka" userId="730129c1-1d79-4e84-bd42-a7ba6d82db2c" providerId="ADAL" clId="{84669D7B-B281-4D93-B4E6-209575BDED8C}" dt="2023-02-05T13:04:57.355" v="3927" actId="1076"/>
          <ac:picMkLst>
            <pc:docMk/>
            <pc:sldMk cId="1085567272" sldId="560"/>
            <ac:picMk id="10" creationId="{6578BBB6-FAFF-0972-C0B1-4FBF3611C447}"/>
          </ac:picMkLst>
        </pc:picChg>
        <pc:picChg chg="add mod">
          <ac:chgData name="Jakub Procházka" userId="730129c1-1d79-4e84-bd42-a7ba6d82db2c" providerId="ADAL" clId="{84669D7B-B281-4D93-B4E6-209575BDED8C}" dt="2023-02-05T13:05:01.160" v="3931" actId="1076"/>
          <ac:picMkLst>
            <pc:docMk/>
            <pc:sldMk cId="1085567272" sldId="560"/>
            <ac:picMk id="11" creationId="{AD1D6792-78FA-FBC6-4FC5-098EF727B1B2}"/>
          </ac:picMkLst>
        </pc:picChg>
        <pc:picChg chg="add del mod">
          <ac:chgData name="Jakub Procházka" userId="730129c1-1d79-4e84-bd42-a7ba6d82db2c" providerId="ADAL" clId="{84669D7B-B281-4D93-B4E6-209575BDED8C}" dt="2023-02-04T21:39:16.113" v="2749" actId="478"/>
          <ac:picMkLst>
            <pc:docMk/>
            <pc:sldMk cId="1085567272" sldId="560"/>
            <ac:picMk id="2052" creationId="{79C2544A-E8F2-05ED-A4A3-1D981B368909}"/>
          </ac:picMkLst>
        </pc:picChg>
        <pc:picChg chg="add del mod">
          <ac:chgData name="Jakub Procházka" userId="730129c1-1d79-4e84-bd42-a7ba6d82db2c" providerId="ADAL" clId="{84669D7B-B281-4D93-B4E6-209575BDED8C}" dt="2023-02-04T21:39:17.036" v="2750" actId="478"/>
          <ac:picMkLst>
            <pc:docMk/>
            <pc:sldMk cId="1085567272" sldId="560"/>
            <ac:picMk id="2054" creationId="{5F703B02-4B9F-5095-A307-D6366174073D}"/>
          </ac:picMkLst>
        </pc:picChg>
        <pc:picChg chg="add del mod">
          <ac:chgData name="Jakub Procházka" userId="730129c1-1d79-4e84-bd42-a7ba6d82db2c" providerId="ADAL" clId="{84669D7B-B281-4D93-B4E6-209575BDED8C}" dt="2023-02-04T21:39:15.564" v="2748" actId="478"/>
          <ac:picMkLst>
            <pc:docMk/>
            <pc:sldMk cId="1085567272" sldId="560"/>
            <ac:picMk id="2056" creationId="{A37A51A7-0365-4E0B-0D6B-14D27508D613}"/>
          </ac:picMkLst>
        </pc:picChg>
      </pc:sldChg>
      <pc:sldChg chg="addSp delSp modSp new del mod">
        <pc:chgData name="Jakub Procházka" userId="730129c1-1d79-4e84-bd42-a7ba6d82db2c" providerId="ADAL" clId="{84669D7B-B281-4D93-B4E6-209575BDED8C}" dt="2023-02-04T13:51:12.563" v="420" actId="47"/>
        <pc:sldMkLst>
          <pc:docMk/>
          <pc:sldMk cId="2719138213" sldId="560"/>
        </pc:sldMkLst>
        <pc:spChg chg="mod">
          <ac:chgData name="Jakub Procházka" userId="730129c1-1d79-4e84-bd42-a7ba6d82db2c" providerId="ADAL" clId="{84669D7B-B281-4D93-B4E6-209575BDED8C}" dt="2023-02-02T10:59:11.668" v="192" actId="6549"/>
          <ac:spMkLst>
            <pc:docMk/>
            <pc:sldMk cId="2719138213" sldId="560"/>
            <ac:spMk id="2" creationId="{587884DC-3B53-29B7-5DAA-317889C5B1A7}"/>
          </ac:spMkLst>
        </pc:spChg>
        <pc:spChg chg="del">
          <ac:chgData name="Jakub Procházka" userId="730129c1-1d79-4e84-bd42-a7ba6d82db2c" providerId="ADAL" clId="{84669D7B-B281-4D93-B4E6-209575BDED8C}" dt="2023-02-02T10:58:08.273" v="146" actId="931"/>
          <ac:spMkLst>
            <pc:docMk/>
            <pc:sldMk cId="2719138213" sldId="560"/>
            <ac:spMk id="3" creationId="{D2003546-7C66-AA64-A161-928C2F4ED298}"/>
          </ac:spMkLst>
        </pc:spChg>
        <pc:spChg chg="add mod">
          <ac:chgData name="Jakub Procházka" userId="730129c1-1d79-4e84-bd42-a7ba6d82db2c" providerId="ADAL" clId="{84669D7B-B281-4D93-B4E6-209575BDED8C}" dt="2023-02-04T13:15:11.222" v="332" actId="21"/>
          <ac:spMkLst>
            <pc:docMk/>
            <pc:sldMk cId="2719138213" sldId="560"/>
            <ac:spMk id="5" creationId="{8B7C1A56-F500-7091-1339-DAB67EA33959}"/>
          </ac:spMkLst>
        </pc:spChg>
        <pc:picChg chg="add del mod">
          <ac:chgData name="Jakub Procházka" userId="730129c1-1d79-4e84-bd42-a7ba6d82db2c" providerId="ADAL" clId="{84669D7B-B281-4D93-B4E6-209575BDED8C}" dt="2023-02-04T13:15:11.222" v="332" actId="21"/>
          <ac:picMkLst>
            <pc:docMk/>
            <pc:sldMk cId="2719138213" sldId="560"/>
            <ac:picMk id="6" creationId="{C7CFEB96-7AE8-14D9-C9AF-E6462986743C}"/>
          </ac:picMkLst>
        </pc:picChg>
      </pc:sldChg>
      <pc:sldChg chg="addSp delSp modSp new del mod modClrScheme chgLayout">
        <pc:chgData name="Jakub Procházka" userId="730129c1-1d79-4e84-bd42-a7ba6d82db2c" providerId="ADAL" clId="{84669D7B-B281-4D93-B4E6-209575BDED8C}" dt="2023-02-04T13:59:32.800" v="644" actId="47"/>
        <pc:sldMkLst>
          <pc:docMk/>
          <pc:sldMk cId="172247732" sldId="561"/>
        </pc:sldMkLst>
        <pc:spChg chg="del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2" creationId="{57405E6B-DD05-E584-9DC3-3BB36574D8E1}"/>
          </ac:spMkLst>
        </pc:spChg>
        <pc:spChg chg="del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3" creationId="{D07DF92D-A6F3-73B4-FC24-335BC9F4CF21}"/>
          </ac:spMkLst>
        </pc:spChg>
        <pc:spChg chg="del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4" creationId="{3EFB7722-B921-6ED2-6BF8-3CD4AF2112EE}"/>
          </ac:spMkLst>
        </pc:spChg>
        <pc:spChg chg="add mod ord">
          <ac:chgData name="Jakub Procházka" userId="730129c1-1d79-4e84-bd42-a7ba6d82db2c" providerId="ADAL" clId="{84669D7B-B281-4D93-B4E6-209575BDED8C}" dt="2023-02-02T11:01:19.975" v="216" actId="20577"/>
          <ac:spMkLst>
            <pc:docMk/>
            <pc:sldMk cId="172247732" sldId="561"/>
            <ac:spMk id="5" creationId="{19E32DEE-4D74-1358-E47E-7E1D9B6615C4}"/>
          </ac:spMkLst>
        </pc:spChg>
        <pc:spChg chg="add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6" creationId="{6C6DE07A-8F48-4E87-1C48-930E4B804844}"/>
          </ac:spMkLst>
        </pc:spChg>
      </pc:sldChg>
      <pc:sldChg chg="add">
        <pc:chgData name="Jakub Procházka" userId="730129c1-1d79-4e84-bd42-a7ba6d82db2c" providerId="ADAL" clId="{84669D7B-B281-4D93-B4E6-209575BDED8C}" dt="2023-02-05T16:22:46.305" v="4496"/>
        <pc:sldMkLst>
          <pc:docMk/>
          <pc:sldMk cId="4234889857" sldId="4966"/>
        </pc:sldMkLst>
      </pc:sldChg>
      <pc:sldChg chg="addSp delSp modSp add mod ord modClrScheme chgLayout modNotesTx">
        <pc:chgData name="Jakub Procházka" userId="730129c1-1d79-4e84-bd42-a7ba6d82db2c" providerId="ADAL" clId="{84669D7B-B281-4D93-B4E6-209575BDED8C}" dt="2023-02-04T20:48:28.140" v="1458" actId="164"/>
        <pc:sldMkLst>
          <pc:docMk/>
          <pc:sldMk cId="2641350938" sldId="2076138086"/>
        </pc:sldMkLst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2" creationId="{80565816-6F21-4CA4-BDFB-672677CD57D5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3" creationId="{582336A7-840A-4C0A-AB1D-D1A2352F2BDC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8" creationId="{6E07941C-12AB-4435-B305-E9714ABA4790}"/>
          </ac:spMkLst>
        </pc:spChg>
        <pc:spChg chg="mod">
          <ac:chgData name="Jakub Procházka" userId="730129c1-1d79-4e84-bd42-a7ba6d82db2c" providerId="ADAL" clId="{84669D7B-B281-4D93-B4E6-209575BDED8C}" dt="2023-02-04T19:07:38.206" v="1346" actId="14100"/>
          <ac:spMkLst>
            <pc:docMk/>
            <pc:sldMk cId="2641350938" sldId="2076138086"/>
            <ac:spMk id="13" creationId="{E330299C-E1B9-4B09-80F2-3544B445FC58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15" creationId="{92B87B6D-4BE2-4FED-9000-AA8B6D8A5049}"/>
          </ac:spMkLst>
        </pc:spChg>
        <pc:spChg chg="add mod ord">
          <ac:chgData name="Jakub Procházka" userId="730129c1-1d79-4e84-bd42-a7ba6d82db2c" providerId="ADAL" clId="{84669D7B-B281-4D93-B4E6-209575BDED8C}" dt="2023-02-04T20:48:11.988" v="1454" actId="20577"/>
          <ac:spMkLst>
            <pc:docMk/>
            <pc:sldMk cId="2641350938" sldId="2076138086"/>
            <ac:spMk id="16" creationId="{DE56A367-EF43-13DE-8406-69893835089E}"/>
          </ac:spMkLst>
        </pc:spChg>
        <pc:spChg chg="add del mod ord">
          <ac:chgData name="Jakub Procházka" userId="730129c1-1d79-4e84-bd42-a7ba6d82db2c" providerId="ADAL" clId="{84669D7B-B281-4D93-B4E6-209575BDED8C}" dt="2023-02-04T20:48:13.967" v="1455" actId="478"/>
          <ac:spMkLst>
            <pc:docMk/>
            <pc:sldMk cId="2641350938" sldId="2076138086"/>
            <ac:spMk id="27" creationId="{85B04719-C071-9BEF-D838-B110F3DFE82E}"/>
          </ac:spMkLst>
        </pc:spChg>
        <pc:spChg chg="del mod">
          <ac:chgData name="Jakub Procházka" userId="730129c1-1d79-4e84-bd42-a7ba6d82db2c" providerId="ADAL" clId="{84669D7B-B281-4D93-B4E6-209575BDED8C}" dt="2023-02-04T20:48:19.128" v="1457" actId="478"/>
          <ac:spMkLst>
            <pc:docMk/>
            <pc:sldMk cId="2641350938" sldId="2076138086"/>
            <ac:spMk id="65" creationId="{B64F9AD3-5127-4914-A02C-0525B06DBFF3}"/>
          </ac:spMkLst>
        </pc:s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3" creationId="{09550ABD-FF68-4A5C-97CF-6AF330B1BAC6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6" creationId="{C3B456E0-7FA1-4723-9A71-68DFA89BA5C3}"/>
          </ac:grpSpMkLst>
        </pc:grpChg>
        <pc:grpChg chg="add 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9" creationId="{9CF65421-5930-D8AF-F6AB-5656EE419B5F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4" creationId="{37C04C17-005F-40B8-A758-1E28E8220EB3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7" creationId="{1BDFA0A5-B2E5-4857-9515-44B7A7F58990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8" creationId="{3DBBF8DF-B217-4BD1-B3FB-B78058E82798}"/>
          </ac:grpSpMkLst>
        </pc:grpChg>
        <pc:grpChg chg="del">
          <ac:chgData name="Jakub Procházka" userId="730129c1-1d79-4e84-bd42-a7ba6d82db2c" providerId="ADAL" clId="{84669D7B-B281-4D93-B4E6-209575BDED8C}" dt="2023-02-04T20:47:56.207" v="1425" actId="478"/>
          <ac:grpSpMkLst>
            <pc:docMk/>
            <pc:sldMk cId="2641350938" sldId="2076138086"/>
            <ac:grpSpMk id="66" creationId="{42F08975-357D-432D-851B-07C4C0902FCB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82" creationId="{778B4262-E33C-48FB-8D7A-FFC3700F19E3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83" creationId="{B9396F11-176E-40A1-807D-B5C6B313C789}"/>
          </ac:grpSpMkLst>
        </pc:grpChg>
      </pc:sldChg>
      <pc:sldChg chg="addSp delSp modSp new mod modClrScheme chgLayout">
        <pc:chgData name="Jakub Procházka" userId="730129c1-1d79-4e84-bd42-a7ba6d82db2c" providerId="ADAL" clId="{84669D7B-B281-4D93-B4E6-209575BDED8C}" dt="2023-02-04T21:31:47.099" v="2685" actId="20577"/>
        <pc:sldMkLst>
          <pc:docMk/>
          <pc:sldMk cId="528542870" sldId="2076138087"/>
        </pc:sldMkLst>
        <pc:spChg chg="del mod ord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2" creationId="{ED8EF059-8E9D-D50F-D453-4DF742354202}"/>
          </ac:spMkLst>
        </pc:spChg>
        <pc:spChg chg="del mod ord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3" creationId="{7AE9874D-1E50-F837-0128-D0D524FFDCD4}"/>
          </ac:spMkLst>
        </pc:spChg>
        <pc:spChg chg="del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4" creationId="{79BF189A-8801-5C31-795B-19A61E8CDC2E}"/>
          </ac:spMkLst>
        </pc:spChg>
        <pc:spChg chg="add mod ord">
          <ac:chgData name="Jakub Procházka" userId="730129c1-1d79-4e84-bd42-a7ba6d82db2c" providerId="ADAL" clId="{84669D7B-B281-4D93-B4E6-209575BDED8C}" dt="2023-02-04T20:49:29.607" v="1508" actId="20577"/>
          <ac:spMkLst>
            <pc:docMk/>
            <pc:sldMk cId="528542870" sldId="2076138087"/>
            <ac:spMk id="5" creationId="{803B0FA1-EA5E-CBBA-089B-75E102741E21}"/>
          </ac:spMkLst>
        </pc:spChg>
        <pc:spChg chg="add del mod ord">
          <ac:chgData name="Jakub Procházka" userId="730129c1-1d79-4e84-bd42-a7ba6d82db2c" providerId="ADAL" clId="{84669D7B-B281-4D93-B4E6-209575BDED8C}" dt="2023-02-04T21:22:05.510" v="2415" actId="12084"/>
          <ac:spMkLst>
            <pc:docMk/>
            <pc:sldMk cId="528542870" sldId="2076138087"/>
            <ac:spMk id="6" creationId="{4C63E4FB-CEFF-3897-E6F4-A5D1830C3B81}"/>
          </ac:spMkLst>
        </pc:spChg>
        <pc:graphicFrameChg chg="add mod">
          <ac:chgData name="Jakub Procházka" userId="730129c1-1d79-4e84-bd42-a7ba6d82db2c" providerId="ADAL" clId="{84669D7B-B281-4D93-B4E6-209575BDED8C}" dt="2023-02-04T21:31:47.099" v="2685" actId="20577"/>
          <ac:graphicFrameMkLst>
            <pc:docMk/>
            <pc:sldMk cId="528542870" sldId="2076138087"/>
            <ac:graphicFrameMk id="7" creationId="{04C00955-6CA4-9F0B-6082-F458A2EE7DBB}"/>
          </ac:graphicFrameMkLst>
        </pc:graphicFrameChg>
      </pc:sldChg>
      <pc:sldChg chg="addSp delSp modSp new mod modClrScheme chgLayout">
        <pc:chgData name="Jakub Procházka" userId="730129c1-1d79-4e84-bd42-a7ba6d82db2c" providerId="ADAL" clId="{84669D7B-B281-4D93-B4E6-209575BDED8C}" dt="2023-02-05T13:02:09.057" v="3914" actId="113"/>
        <pc:sldMkLst>
          <pc:docMk/>
          <pc:sldMk cId="1285200819" sldId="2076138088"/>
        </pc:sldMkLst>
        <pc:spChg chg="del mod ord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2" creationId="{03553BB8-1087-7178-3A3B-741BF0132CA7}"/>
          </ac:spMkLst>
        </pc:spChg>
        <pc:spChg chg="add del">
          <ac:chgData name="Jakub Procházka" userId="730129c1-1d79-4e84-bd42-a7ba6d82db2c" providerId="ADAL" clId="{84669D7B-B281-4D93-B4E6-209575BDED8C}" dt="2023-02-05T13:00:06.113" v="3888"/>
          <ac:spMkLst>
            <pc:docMk/>
            <pc:sldMk cId="1285200819" sldId="2076138088"/>
            <ac:spMk id="2" creationId="{9B7B510B-E6C2-8FF7-3F08-123CD5E1E9C8}"/>
          </ac:spMkLst>
        </pc:spChg>
        <pc:spChg chg="add del">
          <ac:chgData name="Jakub Procházka" userId="730129c1-1d79-4e84-bd42-a7ba6d82db2c" providerId="ADAL" clId="{84669D7B-B281-4D93-B4E6-209575BDED8C}" dt="2023-02-05T13:00:12.326" v="3890"/>
          <ac:spMkLst>
            <pc:docMk/>
            <pc:sldMk cId="1285200819" sldId="2076138088"/>
            <ac:spMk id="3" creationId="{CC233369-A8F7-9A9A-264B-1F1E131B649E}"/>
          </ac:spMkLst>
        </pc:spChg>
        <pc:spChg chg="del mod ord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3" creationId="{D3FED8A0-DE17-8A4F-0DE7-F7D4B317D375}"/>
          </ac:spMkLst>
        </pc:spChg>
        <pc:spChg chg="add del">
          <ac:chgData name="Jakub Procházka" userId="730129c1-1d79-4e84-bd42-a7ba6d82db2c" providerId="ADAL" clId="{84669D7B-B281-4D93-B4E6-209575BDED8C}" dt="2023-02-05T13:00:15.198" v="3892"/>
          <ac:spMkLst>
            <pc:docMk/>
            <pc:sldMk cId="1285200819" sldId="2076138088"/>
            <ac:spMk id="4" creationId="{19B6D1AB-FE62-3F7D-0992-01FB1837D98D}"/>
          </ac:spMkLst>
        </pc:spChg>
        <pc:spChg chg="del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4" creationId="{6315208F-FEF7-BE75-937B-15E9FDFA03AD}"/>
          </ac:spMkLst>
        </pc:spChg>
        <pc:spChg chg="add mod ord">
          <ac:chgData name="Jakub Procházka" userId="730129c1-1d79-4e84-bd42-a7ba6d82db2c" providerId="ADAL" clId="{84669D7B-B281-4D93-B4E6-209575BDED8C}" dt="2023-02-04T21:42:58.615" v="2781" actId="20577"/>
          <ac:spMkLst>
            <pc:docMk/>
            <pc:sldMk cId="1285200819" sldId="2076138088"/>
            <ac:spMk id="5" creationId="{0F16AB97-166A-00AE-4682-8B94A60DE0D4}"/>
          </ac:spMkLst>
        </pc:spChg>
        <pc:spChg chg="add del mod ord">
          <ac:chgData name="Jakub Procházka" userId="730129c1-1d79-4e84-bd42-a7ba6d82db2c" providerId="ADAL" clId="{84669D7B-B281-4D93-B4E6-209575BDED8C}" dt="2023-02-04T21:47:01.709" v="2989" actId="12084"/>
          <ac:spMkLst>
            <pc:docMk/>
            <pc:sldMk cId="1285200819" sldId="2076138088"/>
            <ac:spMk id="6" creationId="{AFA9687D-6986-581A-2E3D-95061399ABBF}"/>
          </ac:spMkLst>
        </pc:spChg>
        <pc:spChg chg="add del">
          <ac:chgData name="Jakub Procházka" userId="730129c1-1d79-4e84-bd42-a7ba6d82db2c" providerId="ADAL" clId="{84669D7B-B281-4D93-B4E6-209575BDED8C}" dt="2023-02-05T13:00:16.452" v="3894"/>
          <ac:spMkLst>
            <pc:docMk/>
            <pc:sldMk cId="1285200819" sldId="2076138088"/>
            <ac:spMk id="6" creationId="{B4F5FCFA-EA60-9351-CB86-795BCB389E49}"/>
          </ac:spMkLst>
        </pc:spChg>
        <pc:spChg chg="add del mod">
          <ac:chgData name="Jakub Procházka" userId="730129c1-1d79-4e84-bd42-a7ba6d82db2c" providerId="ADAL" clId="{84669D7B-B281-4D93-B4E6-209575BDED8C}" dt="2023-02-05T13:00:26.626" v="3898"/>
          <ac:spMkLst>
            <pc:docMk/>
            <pc:sldMk cId="1285200819" sldId="2076138088"/>
            <ac:spMk id="8" creationId="{DFE9EE2D-8369-FC5C-2797-56218D8DBB47}"/>
          </ac:spMkLst>
        </pc:spChg>
        <pc:graphicFrameChg chg="add mod">
          <ac:chgData name="Jakub Procházka" userId="730129c1-1d79-4e84-bd42-a7ba6d82db2c" providerId="ADAL" clId="{84669D7B-B281-4D93-B4E6-209575BDED8C}" dt="2023-02-05T13:02:09.057" v="3914" actId="113"/>
          <ac:graphicFrameMkLst>
            <pc:docMk/>
            <pc:sldMk cId="1285200819" sldId="2076138088"/>
            <ac:graphicFrameMk id="7" creationId="{A4F69825-065B-595C-3420-D16C4B8DDF3F}"/>
          </ac:graphicFrameMkLst>
        </pc:graphicFrameChg>
        <pc:picChg chg="add mod">
          <ac:chgData name="Jakub Procházka" userId="730129c1-1d79-4e84-bd42-a7ba6d82db2c" providerId="ADAL" clId="{84669D7B-B281-4D93-B4E6-209575BDED8C}" dt="2023-02-05T13:01:42.785" v="3908" actId="1076"/>
          <ac:picMkLst>
            <pc:docMk/>
            <pc:sldMk cId="1285200819" sldId="2076138088"/>
            <ac:picMk id="10" creationId="{9AB68C25-C2DF-B68E-C00C-64A3ED86623A}"/>
          </ac:picMkLst>
        </pc:picChg>
        <pc:picChg chg="add del mod">
          <ac:chgData name="Jakub Procházka" userId="730129c1-1d79-4e84-bd42-a7ba6d82db2c" providerId="ADAL" clId="{84669D7B-B281-4D93-B4E6-209575BDED8C}" dt="2023-02-04T21:43:14.936" v="2783"/>
          <ac:picMkLst>
            <pc:docMk/>
            <pc:sldMk cId="1285200819" sldId="2076138088"/>
            <ac:picMk id="3074" creationId="{3299E434-BF70-731F-E33C-9FAF888338F9}"/>
          </ac:picMkLst>
        </pc:picChg>
        <pc:picChg chg="add mod">
          <ac:chgData name="Jakub Procházka" userId="730129c1-1d79-4e84-bd42-a7ba6d82db2c" providerId="ADAL" clId="{84669D7B-B281-4D93-B4E6-209575BDED8C}" dt="2023-02-05T13:01:44.711" v="3909" actId="1076"/>
          <ac:picMkLst>
            <pc:docMk/>
            <pc:sldMk cId="1285200819" sldId="2076138088"/>
            <ac:picMk id="3076" creationId="{0E914D86-F28F-BE76-35BA-EFA6CBAC4278}"/>
          </ac:picMkLst>
        </pc:picChg>
      </pc:sldChg>
      <pc:sldChg chg="addSp delSp modSp new mod ord modClrScheme chgLayout">
        <pc:chgData name="Jakub Procházka" userId="730129c1-1d79-4e84-bd42-a7ba6d82db2c" providerId="ADAL" clId="{84669D7B-B281-4D93-B4E6-209575BDED8C}" dt="2023-02-05T13:15:17.919" v="4300" actId="113"/>
        <pc:sldMkLst>
          <pc:docMk/>
          <pc:sldMk cId="1243037475" sldId="2076138089"/>
        </pc:sldMkLst>
        <pc:spChg chg="del mod ord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2" creationId="{6693D10D-3D9F-23F5-4FD4-5F81182B2F29}"/>
          </ac:spMkLst>
        </pc:spChg>
        <pc:spChg chg="del mod ord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3" creationId="{64B8F3D3-2BC4-9699-BD91-FEEA8BB7AF25}"/>
          </ac:spMkLst>
        </pc:spChg>
        <pc:spChg chg="del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4" creationId="{FC49B658-DF68-5F04-481E-78F345F6890E}"/>
          </ac:spMkLst>
        </pc:spChg>
        <pc:spChg chg="add mod ord">
          <ac:chgData name="Jakub Procházka" userId="730129c1-1d79-4e84-bd42-a7ba6d82db2c" providerId="ADAL" clId="{84669D7B-B281-4D93-B4E6-209575BDED8C}" dt="2023-02-04T21:47:35.053" v="3014" actId="20577"/>
          <ac:spMkLst>
            <pc:docMk/>
            <pc:sldMk cId="1243037475" sldId="2076138089"/>
            <ac:spMk id="5" creationId="{A54F70E4-DC70-DCDE-7B28-1F0EFCC221A9}"/>
          </ac:spMkLst>
        </pc:spChg>
        <pc:spChg chg="add del mod ord">
          <ac:chgData name="Jakub Procházka" userId="730129c1-1d79-4e84-bd42-a7ba6d82db2c" providerId="ADAL" clId="{84669D7B-B281-4D93-B4E6-209575BDED8C}" dt="2023-02-04T21:54:08.247" v="3257" actId="12084"/>
          <ac:spMkLst>
            <pc:docMk/>
            <pc:sldMk cId="1243037475" sldId="2076138089"/>
            <ac:spMk id="6" creationId="{85FFD1EB-009A-D43C-18E5-CEC831854218}"/>
          </ac:spMkLst>
        </pc:spChg>
        <pc:spChg chg="add mod">
          <ac:chgData name="Jakub Procházka" userId="730129c1-1d79-4e84-bd42-a7ba6d82db2c" providerId="ADAL" clId="{84669D7B-B281-4D93-B4E6-209575BDED8C}" dt="2023-02-04T21:54:56.592" v="3280" actId="1076"/>
          <ac:spMkLst>
            <pc:docMk/>
            <pc:sldMk cId="1243037475" sldId="2076138089"/>
            <ac:spMk id="8" creationId="{2023591F-0B50-BFD0-88C1-8B50E6456DCE}"/>
          </ac:spMkLst>
        </pc:spChg>
        <pc:graphicFrameChg chg="add mod">
          <ac:chgData name="Jakub Procházka" userId="730129c1-1d79-4e84-bd42-a7ba6d82db2c" providerId="ADAL" clId="{84669D7B-B281-4D93-B4E6-209575BDED8C}" dt="2023-02-05T13:15:17.919" v="4300" actId="113"/>
          <ac:graphicFrameMkLst>
            <pc:docMk/>
            <pc:sldMk cId="1243037475" sldId="2076138089"/>
            <ac:graphicFrameMk id="7" creationId="{6D506B5E-B781-806D-2C7C-2F6110E25AB2}"/>
          </ac:graphicFrameMkLst>
        </pc:graphicFrameChg>
        <pc:picChg chg="add mod">
          <ac:chgData name="Jakub Procházka" userId="730129c1-1d79-4e84-bd42-a7ba6d82db2c" providerId="ADAL" clId="{84669D7B-B281-4D93-B4E6-209575BDED8C}" dt="2023-02-04T21:51:58.953" v="3164" actId="1076"/>
          <ac:picMkLst>
            <pc:docMk/>
            <pc:sldMk cId="1243037475" sldId="2076138089"/>
            <ac:picMk id="4098" creationId="{902B45EB-7DFA-310B-2FEC-255F4A354556}"/>
          </ac:picMkLst>
        </pc:picChg>
        <pc:picChg chg="add mod">
          <ac:chgData name="Jakub Procházka" userId="730129c1-1d79-4e84-bd42-a7ba6d82db2c" providerId="ADAL" clId="{84669D7B-B281-4D93-B4E6-209575BDED8C}" dt="2023-02-04T21:55:22.249" v="3281" actId="14100"/>
          <ac:picMkLst>
            <pc:docMk/>
            <pc:sldMk cId="1243037475" sldId="2076138089"/>
            <ac:picMk id="4100" creationId="{4972100A-DE5B-8DA3-25D1-44F48A67D06F}"/>
          </ac:picMkLst>
        </pc:picChg>
      </pc:sldChg>
      <pc:sldChg chg="addSp delSp modSp new mod ord modClrScheme chgLayout">
        <pc:chgData name="Jakub Procházka" userId="730129c1-1d79-4e84-bd42-a7ba6d82db2c" providerId="ADAL" clId="{84669D7B-B281-4D93-B4E6-209575BDED8C}" dt="2023-02-05T14:12:38.236" v="4433" actId="20577"/>
        <pc:sldMkLst>
          <pc:docMk/>
          <pc:sldMk cId="2396665057" sldId="2076138090"/>
        </pc:sldMkLst>
        <pc:spChg chg="del mod ord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2" creationId="{FF92CDF0-4748-B4AC-8DF6-EC235B35150F}"/>
          </ac:spMkLst>
        </pc:spChg>
        <pc:spChg chg="del mod ord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3" creationId="{0BFC8A43-B366-00DF-CD84-6EB995B1B578}"/>
          </ac:spMkLst>
        </pc:spChg>
        <pc:spChg chg="del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4" creationId="{100A0D35-AFEC-BE6E-F46D-CD1E67923B7C}"/>
          </ac:spMkLst>
        </pc:spChg>
        <pc:spChg chg="add mod ord">
          <ac:chgData name="Jakub Procházka" userId="730129c1-1d79-4e84-bd42-a7ba6d82db2c" providerId="ADAL" clId="{84669D7B-B281-4D93-B4E6-209575BDED8C}" dt="2023-02-04T21:56:01.078" v="3298" actId="14100"/>
          <ac:spMkLst>
            <pc:docMk/>
            <pc:sldMk cId="2396665057" sldId="2076138090"/>
            <ac:spMk id="5" creationId="{5DA7F56D-3848-D98E-2F25-70389878335A}"/>
          </ac:spMkLst>
        </pc:spChg>
        <pc:spChg chg="add del mod ord">
          <ac:chgData name="Jakub Procházka" userId="730129c1-1d79-4e84-bd42-a7ba6d82db2c" providerId="ADAL" clId="{84669D7B-B281-4D93-B4E6-209575BDED8C}" dt="2023-02-05T14:12:26.755" v="4428" actId="12084"/>
          <ac:spMkLst>
            <pc:docMk/>
            <pc:sldMk cId="2396665057" sldId="2076138090"/>
            <ac:spMk id="6" creationId="{6CD2B841-00E6-C5E8-BBF9-50C0F6BE4EF0}"/>
          </ac:spMkLst>
        </pc:spChg>
        <pc:graphicFrameChg chg="add mod">
          <ac:chgData name="Jakub Procházka" userId="730129c1-1d79-4e84-bd42-a7ba6d82db2c" providerId="ADAL" clId="{84669D7B-B281-4D93-B4E6-209575BDED8C}" dt="2023-02-05T14:12:38.236" v="4433" actId="20577"/>
          <ac:graphicFrameMkLst>
            <pc:docMk/>
            <pc:sldMk cId="2396665057" sldId="2076138090"/>
            <ac:graphicFrameMk id="3" creationId="{794C14EB-37B5-7FAC-9961-B8023C973619}"/>
          </ac:graphicFrameMkLst>
        </pc:graphicFrameChg>
        <pc:picChg chg="add mod">
          <ac:chgData name="Jakub Procházka" userId="730129c1-1d79-4e84-bd42-a7ba6d82db2c" providerId="ADAL" clId="{84669D7B-B281-4D93-B4E6-209575BDED8C}" dt="2023-02-05T14:12:32.310" v="4429" actId="1076"/>
          <ac:picMkLst>
            <pc:docMk/>
            <pc:sldMk cId="2396665057" sldId="2076138090"/>
            <ac:picMk id="2" creationId="{11609FFD-4C6B-8EEA-674E-662300CE9A02}"/>
          </ac:picMkLst>
        </pc:picChg>
        <pc:picChg chg="add del mod">
          <ac:chgData name="Jakub Procházka" userId="730129c1-1d79-4e84-bd42-a7ba6d82db2c" providerId="ADAL" clId="{84669D7B-B281-4D93-B4E6-209575BDED8C}" dt="2023-02-05T14:10:24.997" v="4410" actId="478"/>
          <ac:picMkLst>
            <pc:docMk/>
            <pc:sldMk cId="2396665057" sldId="2076138090"/>
            <ac:picMk id="5122" creationId="{96E7116B-0D52-4043-7156-D4225BA26877}"/>
          </ac:picMkLst>
        </pc:picChg>
      </pc:sldChg>
      <pc:sldChg chg="addSp delSp modSp new mod ord">
        <pc:chgData name="Jakub Procházka" userId="730129c1-1d79-4e84-bd42-a7ba6d82db2c" providerId="ADAL" clId="{84669D7B-B281-4D93-B4E6-209575BDED8C}" dt="2023-02-05T12:13:19.072" v="3749"/>
        <pc:sldMkLst>
          <pc:docMk/>
          <pc:sldMk cId="2232738308" sldId="2076138091"/>
        </pc:sldMkLst>
        <pc:spChg chg="mod">
          <ac:chgData name="Jakub Procházka" userId="730129c1-1d79-4e84-bd42-a7ba6d82db2c" providerId="ADAL" clId="{84669D7B-B281-4D93-B4E6-209575BDED8C}" dt="2023-02-05T11:34:16.523" v="3392" actId="20577"/>
          <ac:spMkLst>
            <pc:docMk/>
            <pc:sldMk cId="2232738308" sldId="2076138091"/>
            <ac:spMk id="2" creationId="{18AEC701-52ED-CE78-1CF3-4A67652B4CCA}"/>
          </ac:spMkLst>
        </pc:spChg>
        <pc:spChg chg="del">
          <ac:chgData name="Jakub Procházka" userId="730129c1-1d79-4e84-bd42-a7ba6d82db2c" providerId="ADAL" clId="{84669D7B-B281-4D93-B4E6-209575BDED8C}" dt="2023-02-05T11:34:18.185" v="3393" actId="478"/>
          <ac:spMkLst>
            <pc:docMk/>
            <pc:sldMk cId="2232738308" sldId="2076138091"/>
            <ac:spMk id="3" creationId="{451AB03F-BFB5-DEC2-E952-0831AC2657C0}"/>
          </ac:spMkLst>
        </pc:spChg>
        <pc:spChg chg="del">
          <ac:chgData name="Jakub Procházka" userId="730129c1-1d79-4e84-bd42-a7ba6d82db2c" providerId="ADAL" clId="{84669D7B-B281-4D93-B4E6-209575BDED8C}" dt="2023-02-05T11:34:18.742" v="3394" actId="478"/>
          <ac:spMkLst>
            <pc:docMk/>
            <pc:sldMk cId="2232738308" sldId="2076138091"/>
            <ac:spMk id="4" creationId="{9B8A687A-7954-BF51-89A5-9B066C135806}"/>
          </ac:spMkLst>
        </pc:spChg>
        <pc:picChg chg="add">
          <ac:chgData name="Jakub Procházka" userId="730129c1-1d79-4e84-bd42-a7ba6d82db2c" providerId="ADAL" clId="{84669D7B-B281-4D93-B4E6-209575BDED8C}" dt="2023-02-04T21:59:47.535" v="3302"/>
          <ac:picMkLst>
            <pc:docMk/>
            <pc:sldMk cId="2232738308" sldId="2076138091"/>
            <ac:picMk id="6146" creationId="{07868BED-C4F3-A3DA-6B25-4699A2D743A5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2:03:52.920" v="3621" actId="21"/>
        <pc:sldMkLst>
          <pc:docMk/>
          <pc:sldMk cId="1508428751" sldId="2076138092"/>
        </pc:sldMkLst>
        <pc:spChg chg="add del mod">
          <ac:chgData name="Jakub Procházka" userId="730129c1-1d79-4e84-bd42-a7ba6d82db2c" providerId="ADAL" clId="{84669D7B-B281-4D93-B4E6-209575BDED8C}" dt="2023-02-05T12:03:52.920" v="3621" actId="21"/>
          <ac:spMkLst>
            <pc:docMk/>
            <pc:sldMk cId="1508428751" sldId="2076138092"/>
            <ac:spMk id="2" creationId="{1C9F68AE-698C-5C69-3F1A-B7C45A392604}"/>
          </ac:spMkLst>
        </pc:spChg>
        <pc:spChg chg="del mod ord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2" creationId="{4FEA1246-CFE4-2833-C4C0-2569826149E3}"/>
          </ac:spMkLst>
        </pc:spChg>
        <pc:spChg chg="del mod ord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3" creationId="{E2D1BE7B-93AB-0BB1-CFA7-42AD566D29E6}"/>
          </ac:spMkLst>
        </pc:spChg>
        <pc:spChg chg="del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4" creationId="{6E90F7D0-8EA3-7F27-3751-2DB1A224B655}"/>
          </ac:spMkLst>
        </pc:spChg>
        <pc:spChg chg="add mod ord">
          <ac:chgData name="Jakub Procházka" userId="730129c1-1d79-4e84-bd42-a7ba6d82db2c" providerId="ADAL" clId="{84669D7B-B281-4D93-B4E6-209575BDED8C}" dt="2023-02-05T12:02:47.400" v="3611" actId="20577"/>
          <ac:spMkLst>
            <pc:docMk/>
            <pc:sldMk cId="1508428751" sldId="2076138092"/>
            <ac:spMk id="5" creationId="{BD7906C4-FB6E-F30A-DBF4-88E0F6651CDE}"/>
          </ac:spMkLst>
        </pc:spChg>
        <pc:spChg chg="add del mod ord">
          <ac:chgData name="Jakub Procházka" userId="730129c1-1d79-4e84-bd42-a7ba6d82db2c" providerId="ADAL" clId="{84669D7B-B281-4D93-B4E6-209575BDED8C}" dt="2023-02-04T22:02:15.778" v="3337" actId="478"/>
          <ac:spMkLst>
            <pc:docMk/>
            <pc:sldMk cId="1508428751" sldId="2076138092"/>
            <ac:spMk id="6" creationId="{766F2070-FFCB-9020-36ED-181D05FBDD8E}"/>
          </ac:spMkLst>
        </pc:spChg>
        <pc:spChg chg="add del">
          <ac:chgData name="Jakub Procházka" userId="730129c1-1d79-4e84-bd42-a7ba6d82db2c" providerId="ADAL" clId="{84669D7B-B281-4D93-B4E6-209575BDED8C}" dt="2023-02-04T22:02:06.461" v="3328"/>
          <ac:spMkLst>
            <pc:docMk/>
            <pc:sldMk cId="1508428751" sldId="2076138092"/>
            <ac:spMk id="7" creationId="{7F408B8B-1079-6FEC-BD9F-23721E5235E6}"/>
          </ac:spMkLst>
        </pc:spChg>
        <pc:picChg chg="add mod">
          <ac:chgData name="Jakub Procházka" userId="730129c1-1d79-4e84-bd42-a7ba6d82db2c" providerId="ADAL" clId="{84669D7B-B281-4D93-B4E6-209575BDED8C}" dt="2023-02-05T12:02:36.279" v="3605" actId="1076"/>
          <ac:picMkLst>
            <pc:docMk/>
            <pc:sldMk cId="1508428751" sldId="2076138092"/>
            <ac:picMk id="7172" creationId="{7029C97E-A270-3A86-294F-93916E9AA0C8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1:52:22.788" v="3519" actId="1076"/>
        <pc:sldMkLst>
          <pc:docMk/>
          <pc:sldMk cId="414343208" sldId="2076138093"/>
        </pc:sldMkLst>
        <pc:spChg chg="mod ord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2" creationId="{DA6C8DF1-CE90-E6F1-00FA-8F2B4B88E39D}"/>
          </ac:spMkLst>
        </pc:spChg>
        <pc:spChg chg="del mod ord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3" creationId="{36CF84A0-DD46-F3B9-4D70-420D6FF523F3}"/>
          </ac:spMkLst>
        </pc:spChg>
        <pc:spChg chg="del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4" creationId="{EAE9C113-609E-E14B-D4B7-166A80F0D7C8}"/>
          </ac:spMkLst>
        </pc:spChg>
        <pc:spChg chg="add mod ord">
          <ac:chgData name="Jakub Procházka" userId="730129c1-1d79-4e84-bd42-a7ba6d82db2c" providerId="ADAL" clId="{84669D7B-B281-4D93-B4E6-209575BDED8C}" dt="2023-02-05T11:52:22.359" v="3518" actId="20577"/>
          <ac:spMkLst>
            <pc:docMk/>
            <pc:sldMk cId="414343208" sldId="2076138093"/>
            <ac:spMk id="5" creationId="{6B80D496-7E1C-C505-BCC6-73C5F7C72E83}"/>
          </ac:spMkLst>
        </pc:spChg>
        <pc:picChg chg="add mod">
          <ac:chgData name="Jakub Procházka" userId="730129c1-1d79-4e84-bd42-a7ba6d82db2c" providerId="ADAL" clId="{84669D7B-B281-4D93-B4E6-209575BDED8C}" dt="2023-02-05T11:52:22.788" v="3519" actId="1076"/>
          <ac:picMkLst>
            <pc:docMk/>
            <pc:sldMk cId="414343208" sldId="2076138093"/>
            <ac:picMk id="7" creationId="{4C7AAA1E-5E1D-5196-5C57-FC565391C6E5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2:58:00.242" v="3865" actId="1076"/>
        <pc:sldMkLst>
          <pc:docMk/>
          <pc:sldMk cId="2188620455" sldId="2076138094"/>
        </pc:sldMkLst>
        <pc:spChg chg="del mod ord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2" creationId="{EEE09A79-6C2F-04F6-F44D-CF3E336E4587}"/>
          </ac:spMkLst>
        </pc:spChg>
        <pc:spChg chg="del mod ord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3" creationId="{61D36952-591D-D522-4278-A1DB1CB38A95}"/>
          </ac:spMkLst>
        </pc:spChg>
        <pc:spChg chg="del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4" creationId="{2FD60D30-13DA-C7D3-6345-1F586B5EE11F}"/>
          </ac:spMkLst>
        </pc:spChg>
        <pc:spChg chg="add mod ord">
          <ac:chgData name="Jakub Procházka" userId="730129c1-1d79-4e84-bd42-a7ba6d82db2c" providerId="ADAL" clId="{84669D7B-B281-4D93-B4E6-209575BDED8C}" dt="2023-02-05T12:04:04.539" v="3623" actId="700"/>
          <ac:spMkLst>
            <pc:docMk/>
            <pc:sldMk cId="2188620455" sldId="2076138094"/>
            <ac:spMk id="5" creationId="{C88E70AA-2179-2884-B313-B719DE398222}"/>
          </ac:spMkLst>
        </pc:spChg>
        <pc:spChg chg="add del mod ord">
          <ac:chgData name="Jakub Procházka" userId="730129c1-1d79-4e84-bd42-a7ba6d82db2c" providerId="ADAL" clId="{84669D7B-B281-4D93-B4E6-209575BDED8C}" dt="2023-02-05T11:57:57.195" v="3569" actId="26606"/>
          <ac:spMkLst>
            <pc:docMk/>
            <pc:sldMk cId="2188620455" sldId="2076138094"/>
            <ac:spMk id="6" creationId="{D2D82663-8B9C-567D-6F0C-DFDC49C7FE8D}"/>
          </ac:spMkLst>
        </pc:spChg>
        <pc:spChg chg="add del mod">
          <ac:chgData name="Jakub Procházka" userId="730129c1-1d79-4e84-bd42-a7ba6d82db2c" providerId="ADAL" clId="{84669D7B-B281-4D93-B4E6-209575BDED8C}" dt="2023-02-05T12:04:10.703" v="3628" actId="478"/>
          <ac:spMkLst>
            <pc:docMk/>
            <pc:sldMk cId="2188620455" sldId="2076138094"/>
            <ac:spMk id="7" creationId="{CEFEAF63-83B9-C1B5-CE57-22BD5D78B799}"/>
          </ac:spMkLst>
        </pc:spChg>
        <pc:spChg chg="add del mod">
          <ac:chgData name="Jakub Procházka" userId="730129c1-1d79-4e84-bd42-a7ba6d82db2c" providerId="ADAL" clId="{84669D7B-B281-4D93-B4E6-209575BDED8C}" dt="2023-02-05T12:04:08.107" v="3627" actId="478"/>
          <ac:spMkLst>
            <pc:docMk/>
            <pc:sldMk cId="2188620455" sldId="2076138094"/>
            <ac:spMk id="8" creationId="{C87A473F-1D0C-DBA6-4437-227710C85A35}"/>
          </ac:spMkLst>
        </pc:spChg>
        <pc:spChg chg="add del mod ord">
          <ac:chgData name="Jakub Procházka" userId="730129c1-1d79-4e84-bd42-a7ba6d82db2c" providerId="ADAL" clId="{84669D7B-B281-4D93-B4E6-209575BDED8C}" dt="2023-02-05T12:57:51.155" v="3863" actId="12084"/>
          <ac:spMkLst>
            <pc:docMk/>
            <pc:sldMk cId="2188620455" sldId="2076138094"/>
            <ac:spMk id="9" creationId="{7A6C955C-E513-CB44-6F59-F6DA0B722327}"/>
          </ac:spMkLst>
        </pc:spChg>
        <pc:spChg chg="add mod ord">
          <ac:chgData name="Jakub Procházka" userId="730129c1-1d79-4e84-bd42-a7ba6d82db2c" providerId="ADAL" clId="{84669D7B-B281-4D93-B4E6-209575BDED8C}" dt="2023-02-05T12:58:00.242" v="3865" actId="1076"/>
          <ac:spMkLst>
            <pc:docMk/>
            <pc:sldMk cId="2188620455" sldId="2076138094"/>
            <ac:spMk id="10" creationId="{51EF3F77-1A4A-D067-DC0F-67033C6BAFA8}"/>
          </ac:spMkLst>
        </pc:spChg>
        <pc:spChg chg="add mod">
          <ac:chgData name="Jakub Procházka" userId="730129c1-1d79-4e84-bd42-a7ba6d82db2c" providerId="ADAL" clId="{84669D7B-B281-4D93-B4E6-209575BDED8C}" dt="2023-02-05T12:57:15.282" v="3858" actId="1076"/>
          <ac:spMkLst>
            <pc:docMk/>
            <pc:sldMk cId="2188620455" sldId="2076138094"/>
            <ac:spMk id="11" creationId="{A9108B9E-8ADC-CF15-4784-2A745E9BFB76}"/>
          </ac:spMkLst>
        </pc:spChg>
        <pc:graphicFrameChg chg="add mod">
          <ac:chgData name="Jakub Procházka" userId="730129c1-1d79-4e84-bd42-a7ba6d82db2c" providerId="ADAL" clId="{84669D7B-B281-4D93-B4E6-209575BDED8C}" dt="2023-02-05T12:57:53.594" v="3864" actId="14100"/>
          <ac:graphicFrameMkLst>
            <pc:docMk/>
            <pc:sldMk cId="2188620455" sldId="2076138094"/>
            <ac:graphicFrameMk id="12" creationId="{5FF45EC8-326C-321C-D2FE-0C5A90A58592}"/>
          </ac:graphicFrameMkLst>
        </pc:graphicFrameChg>
        <pc:picChg chg="add del mod">
          <ac:chgData name="Jakub Procházka" userId="730129c1-1d79-4e84-bd42-a7ba6d82db2c" providerId="ADAL" clId="{84669D7B-B281-4D93-B4E6-209575BDED8C}" dt="2023-02-05T11:56:03.630" v="3548" actId="478"/>
          <ac:picMkLst>
            <pc:docMk/>
            <pc:sldMk cId="2188620455" sldId="2076138094"/>
            <ac:picMk id="1026" creationId="{A2C1A612-FB32-3CE3-410E-00046CF89070}"/>
          </ac:picMkLst>
        </pc:picChg>
        <pc:picChg chg="add del mod">
          <ac:chgData name="Jakub Procházka" userId="730129c1-1d79-4e84-bd42-a7ba6d82db2c" providerId="ADAL" clId="{84669D7B-B281-4D93-B4E6-209575BDED8C}" dt="2023-02-05T12:04:06.125" v="3624" actId="478"/>
          <ac:picMkLst>
            <pc:docMk/>
            <pc:sldMk cId="2188620455" sldId="2076138094"/>
            <ac:picMk id="1028" creationId="{6F05B2C2-DF4E-3687-B7DA-25128C040E3A}"/>
          </ac:picMkLst>
        </pc:picChg>
        <pc:picChg chg="add del mod">
          <ac:chgData name="Jakub Procházka" userId="730129c1-1d79-4e84-bd42-a7ba6d82db2c" providerId="ADAL" clId="{84669D7B-B281-4D93-B4E6-209575BDED8C}" dt="2023-02-05T12:04:06.699" v="3625" actId="478"/>
          <ac:picMkLst>
            <pc:docMk/>
            <pc:sldMk cId="2188620455" sldId="2076138094"/>
            <ac:picMk id="1030" creationId="{45363D2E-B127-22F9-0CFD-0ECE1D5C03ED}"/>
          </ac:picMkLst>
        </pc:picChg>
        <pc:picChg chg="add mod">
          <ac:chgData name="Jakub Procházka" userId="730129c1-1d79-4e84-bd42-a7ba6d82db2c" providerId="ADAL" clId="{84669D7B-B281-4D93-B4E6-209575BDED8C}" dt="2023-02-05T12:56:15.927" v="3834" actId="1076"/>
          <ac:picMkLst>
            <pc:docMk/>
            <pc:sldMk cId="2188620455" sldId="2076138094"/>
            <ac:picMk id="1032" creationId="{B8FA5117-DB77-969B-1F83-7B06B6944F95}"/>
          </ac:picMkLst>
        </pc:picChg>
        <pc:picChg chg="add mod">
          <ac:chgData name="Jakub Procházka" userId="730129c1-1d79-4e84-bd42-a7ba6d82db2c" providerId="ADAL" clId="{84669D7B-B281-4D93-B4E6-209575BDED8C}" dt="2023-02-05T12:58:00.242" v="3865" actId="1076"/>
          <ac:picMkLst>
            <pc:docMk/>
            <pc:sldMk cId="2188620455" sldId="2076138094"/>
            <ac:picMk id="1034" creationId="{10876B2F-EB01-400C-C3FE-7177B46E6709}"/>
          </ac:picMkLst>
        </pc:picChg>
        <pc:picChg chg="add del mod">
          <ac:chgData name="Jakub Procházka" userId="730129c1-1d79-4e84-bd42-a7ba6d82db2c" providerId="ADAL" clId="{84669D7B-B281-4D93-B4E6-209575BDED8C}" dt="2023-02-05T12:57:26.325" v="3861"/>
          <ac:picMkLst>
            <pc:docMk/>
            <pc:sldMk cId="2188620455" sldId="2076138094"/>
            <ac:picMk id="1036" creationId="{6E9100F3-0A67-E3DD-63D8-6D8E5D087687}"/>
          </ac:picMkLst>
        </pc:picChg>
      </pc:sldChg>
      <pc:sldChg chg="addSp delSp modSp add mod">
        <pc:chgData name="Jakub Procházka" userId="730129c1-1d79-4e84-bd42-a7ba6d82db2c" providerId="ADAL" clId="{84669D7B-B281-4D93-B4E6-209575BDED8C}" dt="2023-02-05T12:54:30.281" v="3807" actId="20577"/>
        <pc:sldMkLst>
          <pc:docMk/>
          <pc:sldMk cId="3157001748" sldId="2076138095"/>
        </pc:sldMkLst>
        <pc:spChg chg="mod">
          <ac:chgData name="Jakub Procházka" userId="730129c1-1d79-4e84-bd42-a7ba6d82db2c" providerId="ADAL" clId="{84669D7B-B281-4D93-B4E6-209575BDED8C}" dt="2023-02-05T12:54:30.281" v="3807" actId="20577"/>
          <ac:spMkLst>
            <pc:docMk/>
            <pc:sldMk cId="3157001748" sldId="2076138095"/>
            <ac:spMk id="5" creationId="{C88E70AA-2179-2884-B313-B719DE398222}"/>
          </ac:spMkLst>
        </pc:spChg>
        <pc:spChg chg="mod ord">
          <ac:chgData name="Jakub Procházka" userId="730129c1-1d79-4e84-bd42-a7ba6d82db2c" providerId="ADAL" clId="{84669D7B-B281-4D93-B4E6-209575BDED8C}" dt="2023-02-05T12:54:14.302" v="3796" actId="166"/>
          <ac:spMkLst>
            <pc:docMk/>
            <pc:sldMk cId="3157001748" sldId="2076138095"/>
            <ac:spMk id="7" creationId="{CEFEAF63-83B9-C1B5-CE57-22BD5D78B799}"/>
          </ac:spMkLst>
        </pc:spChg>
        <pc:picChg chg="add del">
          <ac:chgData name="Jakub Procházka" userId="730129c1-1d79-4e84-bd42-a7ba6d82db2c" providerId="ADAL" clId="{84669D7B-B281-4D93-B4E6-209575BDED8C}" dt="2023-02-05T12:53:15.686" v="3773" actId="478"/>
          <ac:picMkLst>
            <pc:docMk/>
            <pc:sldMk cId="3157001748" sldId="2076138095"/>
            <ac:picMk id="1028" creationId="{6F05B2C2-DF4E-3687-B7DA-25128C040E3A}"/>
          </ac:picMkLst>
        </pc:picChg>
        <pc:picChg chg="add del">
          <ac:chgData name="Jakub Procházka" userId="730129c1-1d79-4e84-bd42-a7ba6d82db2c" providerId="ADAL" clId="{84669D7B-B281-4D93-B4E6-209575BDED8C}" dt="2023-02-05T12:52:58.488" v="3769"/>
          <ac:picMkLst>
            <pc:docMk/>
            <pc:sldMk cId="3157001748" sldId="2076138095"/>
            <ac:picMk id="3074" creationId="{0D9FFA2C-FF0E-C4BF-D4A7-0BE1E9AB152A}"/>
          </ac:picMkLst>
        </pc:picChg>
        <pc:picChg chg="add del">
          <ac:chgData name="Jakub Procházka" userId="730129c1-1d79-4e84-bd42-a7ba6d82db2c" providerId="ADAL" clId="{84669D7B-B281-4D93-B4E6-209575BDED8C}" dt="2023-02-05T12:53:00.442" v="3772"/>
          <ac:picMkLst>
            <pc:docMk/>
            <pc:sldMk cId="3157001748" sldId="2076138095"/>
            <ac:picMk id="3076" creationId="{41ED1B40-02C5-7EC5-F7B1-9A7C0B3E3AB7}"/>
          </ac:picMkLst>
        </pc:picChg>
        <pc:picChg chg="add mod">
          <ac:chgData name="Jakub Procházka" userId="730129c1-1d79-4e84-bd42-a7ba6d82db2c" providerId="ADAL" clId="{84669D7B-B281-4D93-B4E6-209575BDED8C}" dt="2023-02-05T12:54:00.074" v="3795" actId="732"/>
          <ac:picMkLst>
            <pc:docMk/>
            <pc:sldMk cId="3157001748" sldId="2076138095"/>
            <ac:picMk id="3078" creationId="{9FB7B080-BF5A-4DDE-93DA-91F695659A20}"/>
          </ac:picMkLst>
        </pc:picChg>
      </pc:sldChg>
      <pc:sldChg chg="addSp delSp modSp new del mod ord modClrScheme chgLayout">
        <pc:chgData name="Jakub Procházka" userId="730129c1-1d79-4e84-bd42-a7ba6d82db2c" providerId="ADAL" clId="{84669D7B-B281-4D93-B4E6-209575BDED8C}" dt="2023-02-05T12:13:09.841" v="3747" actId="47"/>
        <pc:sldMkLst>
          <pc:docMk/>
          <pc:sldMk cId="1054120086" sldId="2076138096"/>
        </pc:sldMkLst>
        <pc:spChg chg="del mod ord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2" creationId="{669CDD29-24EC-F759-CA6B-0FF70ECB09AE}"/>
          </ac:spMkLst>
        </pc:spChg>
        <pc:spChg chg="del mod ord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3" creationId="{4419FF6A-330A-89E0-06BF-8C05A3A8C26F}"/>
          </ac:spMkLst>
        </pc:spChg>
        <pc:spChg chg="del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4" creationId="{44AB015A-3355-3279-DA83-7C07A8597FA5}"/>
          </ac:spMkLst>
        </pc:spChg>
        <pc:spChg chg="add del mod ord">
          <ac:chgData name="Jakub Procházka" userId="730129c1-1d79-4e84-bd42-a7ba6d82db2c" providerId="ADAL" clId="{84669D7B-B281-4D93-B4E6-209575BDED8C}" dt="2023-02-05T12:09:14.231" v="3724" actId="478"/>
          <ac:spMkLst>
            <pc:docMk/>
            <pc:sldMk cId="1054120086" sldId="2076138096"/>
            <ac:spMk id="5" creationId="{99F0050B-C79F-AB5A-11B7-12DE3BF2C2B6}"/>
          </ac:spMkLst>
        </pc:spChg>
        <pc:spChg chg="add del mod ord">
          <ac:chgData name="Jakub Procházka" userId="730129c1-1d79-4e84-bd42-a7ba6d82db2c" providerId="ADAL" clId="{84669D7B-B281-4D93-B4E6-209575BDED8C}" dt="2023-02-05T12:09:49.955" v="3736" actId="700"/>
          <ac:spMkLst>
            <pc:docMk/>
            <pc:sldMk cId="1054120086" sldId="2076138096"/>
            <ac:spMk id="6" creationId="{469FC8CB-D5CC-F9C1-F5C5-59ABF7EA2E97}"/>
          </ac:spMkLst>
        </pc:spChg>
        <pc:spChg chg="add del mod">
          <ac:chgData name="Jakub Procházka" userId="730129c1-1d79-4e84-bd42-a7ba6d82db2c" providerId="ADAL" clId="{84669D7B-B281-4D93-B4E6-209575BDED8C}" dt="2023-02-05T12:09:47.007" v="3735" actId="478"/>
          <ac:spMkLst>
            <pc:docMk/>
            <pc:sldMk cId="1054120086" sldId="2076138096"/>
            <ac:spMk id="9" creationId="{06AE1D13-124B-0398-F199-AF2B6FE2FC55}"/>
          </ac:spMkLst>
        </pc:spChg>
        <pc:spChg chg="add mod ord">
          <ac:chgData name="Jakub Procházka" userId="730129c1-1d79-4e84-bd42-a7ba6d82db2c" providerId="ADAL" clId="{84669D7B-B281-4D93-B4E6-209575BDED8C}" dt="2023-02-05T12:09:59.924" v="3745" actId="166"/>
          <ac:spMkLst>
            <pc:docMk/>
            <pc:sldMk cId="1054120086" sldId="2076138096"/>
            <ac:spMk id="10" creationId="{E300810A-3CB9-CF25-2A93-C210CB9446BC}"/>
          </ac:spMkLst>
        </pc:spChg>
        <pc:spChg chg="add mod ord">
          <ac:chgData name="Jakub Procházka" userId="730129c1-1d79-4e84-bd42-a7ba6d82db2c" providerId="ADAL" clId="{84669D7B-B281-4D93-B4E6-209575BDED8C}" dt="2023-02-05T12:09:49.955" v="3736" actId="700"/>
          <ac:spMkLst>
            <pc:docMk/>
            <pc:sldMk cId="1054120086" sldId="2076138096"/>
            <ac:spMk id="11" creationId="{58B30246-69DD-E281-2028-78169EC49728}"/>
          </ac:spMkLst>
        </pc:spChg>
        <pc:spChg chg="add del">
          <ac:chgData name="Jakub Procházka" userId="730129c1-1d79-4e84-bd42-a7ba6d82db2c" providerId="ADAL" clId="{84669D7B-B281-4D93-B4E6-209575BDED8C}" dt="2023-02-05T12:08:59.385" v="3716" actId="26606"/>
          <ac:spMkLst>
            <pc:docMk/>
            <pc:sldMk cId="1054120086" sldId="2076138096"/>
            <ac:spMk id="13" creationId="{091BAD9D-0F97-DED5-5486-88AB2F49F53A}"/>
          </ac:spMkLst>
        </pc:spChg>
        <pc:picChg chg="add del mod">
          <ac:chgData name="Jakub Procházka" userId="730129c1-1d79-4e84-bd42-a7ba6d82db2c" providerId="ADAL" clId="{84669D7B-B281-4D93-B4E6-209575BDED8C}" dt="2023-02-05T12:13:08.084" v="3746" actId="478"/>
          <ac:picMkLst>
            <pc:docMk/>
            <pc:sldMk cId="1054120086" sldId="2076138096"/>
            <ac:picMk id="8" creationId="{01B75054-8FF6-3C4D-E11A-6AC1154E25FF}"/>
          </ac:picMkLst>
        </pc:picChg>
      </pc:sldChg>
      <pc:sldChg chg="new add del">
        <pc:chgData name="Jakub Procházka" userId="730129c1-1d79-4e84-bd42-a7ba6d82db2c" providerId="ADAL" clId="{84669D7B-B281-4D93-B4E6-209575BDED8C}" dt="2023-02-05T12:13:30.925" v="3756" actId="47"/>
        <pc:sldMkLst>
          <pc:docMk/>
          <pc:sldMk cId="2696864008" sldId="2076138096"/>
        </pc:sldMkLst>
      </pc:sldChg>
      <pc:sldChg chg="addSp delSp modSp add mod ord">
        <pc:chgData name="Jakub Procházka" userId="730129c1-1d79-4e84-bd42-a7ba6d82db2c" providerId="ADAL" clId="{84669D7B-B281-4D93-B4E6-209575BDED8C}" dt="2023-02-05T14:14:03.999" v="4482" actId="1076"/>
        <pc:sldMkLst>
          <pc:docMk/>
          <pc:sldMk cId="1948342664" sldId="2076138097"/>
        </pc:sldMkLst>
        <pc:spChg chg="mod">
          <ac:chgData name="Jakub Procházka" userId="730129c1-1d79-4e84-bd42-a7ba6d82db2c" providerId="ADAL" clId="{84669D7B-B281-4D93-B4E6-209575BDED8C}" dt="2023-02-05T14:13:37.627" v="4461" actId="14100"/>
          <ac:spMkLst>
            <pc:docMk/>
            <pc:sldMk cId="1948342664" sldId="2076138097"/>
            <ac:spMk id="2" creationId="{18AEC701-52ED-CE78-1CF3-4A67652B4CCA}"/>
          </ac:spMkLst>
        </pc:spChg>
        <pc:spChg chg="add mod">
          <ac:chgData name="Jakub Procházka" userId="730129c1-1d79-4e84-bd42-a7ba6d82db2c" providerId="ADAL" clId="{84669D7B-B281-4D93-B4E6-209575BDED8C}" dt="2023-02-05T14:13:55.734" v="4480" actId="20577"/>
          <ac:spMkLst>
            <pc:docMk/>
            <pc:sldMk cId="1948342664" sldId="2076138097"/>
            <ac:spMk id="3" creationId="{F6D16919-5057-E448-3D3E-A94CBAC3CBFE}"/>
          </ac:spMkLst>
        </pc:spChg>
        <pc:picChg chg="add mod">
          <ac:chgData name="Jakub Procházka" userId="730129c1-1d79-4e84-bd42-a7ba6d82db2c" providerId="ADAL" clId="{84669D7B-B281-4D93-B4E6-209575BDED8C}" dt="2023-02-05T14:14:03.999" v="4482" actId="1076"/>
          <ac:picMkLst>
            <pc:docMk/>
            <pc:sldMk cId="1948342664" sldId="2076138097"/>
            <ac:picMk id="2050" creationId="{046B8780-88B0-CBF3-5392-9CDC7201BC0C}"/>
          </ac:picMkLst>
        </pc:picChg>
        <pc:picChg chg="del">
          <ac:chgData name="Jakub Procházka" userId="730129c1-1d79-4e84-bd42-a7ba6d82db2c" providerId="ADAL" clId="{84669D7B-B281-4D93-B4E6-209575BDED8C}" dt="2023-02-05T12:13:32.729" v="3757" actId="478"/>
          <ac:picMkLst>
            <pc:docMk/>
            <pc:sldMk cId="1948342664" sldId="2076138097"/>
            <ac:picMk id="6146" creationId="{07868BED-C4F3-A3DA-6B25-4699A2D743A5}"/>
          </ac:picMkLst>
        </pc:picChg>
      </pc:sldChg>
      <pc:sldMasterChg chg="del delSldLayout">
        <pc:chgData name="Jakub Procházka" userId="730129c1-1d79-4e84-bd42-a7ba6d82db2c" providerId="ADAL" clId="{84669D7B-B281-4D93-B4E6-209575BDED8C}" dt="2023-02-02T09:24:14.309" v="66" actId="2696"/>
        <pc:sldMasterMkLst>
          <pc:docMk/>
          <pc:sldMasterMk cId="922959928" sldId="2147483801"/>
        </pc:sldMasterMkLst>
        <pc:sldLayoutChg chg="del">
          <pc:chgData name="Jakub Procházka" userId="730129c1-1d79-4e84-bd42-a7ba6d82db2c" providerId="ADAL" clId="{84669D7B-B281-4D93-B4E6-209575BDED8C}" dt="2023-02-02T09:24:14.245" v="65" actId="2696"/>
          <pc:sldLayoutMkLst>
            <pc:docMk/>
            <pc:sldMasterMk cId="922959928" sldId="2147483801"/>
            <pc:sldLayoutMk cId="4079397458" sldId="214748380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78" v="78" actId="2696"/>
        <pc:sldMasterMkLst>
          <pc:docMk/>
          <pc:sldMasterMk cId="935223061" sldId="2147483803"/>
        </pc:sldMasterMkLst>
        <pc:sldLayoutChg chg="del">
          <pc:chgData name="Jakub Procházka" userId="730129c1-1d79-4e84-bd42-a7ba6d82db2c" providerId="ADAL" clId="{84669D7B-B281-4D93-B4E6-209575BDED8C}" dt="2023-02-02T09:24:14.312" v="72" actId="2696"/>
          <pc:sldLayoutMkLst>
            <pc:docMk/>
            <pc:sldMasterMk cId="935223061" sldId="2147483803"/>
            <pc:sldLayoutMk cId="282553887" sldId="2147483804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3" actId="2696"/>
          <pc:sldLayoutMkLst>
            <pc:docMk/>
            <pc:sldMasterMk cId="935223061" sldId="2147483803"/>
            <pc:sldLayoutMk cId="402577251" sldId="2147483805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4" actId="2696"/>
          <pc:sldLayoutMkLst>
            <pc:docMk/>
            <pc:sldMasterMk cId="935223061" sldId="2147483803"/>
            <pc:sldLayoutMk cId="106116795" sldId="2147483806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5" actId="2696"/>
          <pc:sldLayoutMkLst>
            <pc:docMk/>
            <pc:sldMasterMk cId="935223061" sldId="2147483803"/>
            <pc:sldLayoutMk cId="3131734319" sldId="2147483807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4" v="76" actId="2696"/>
          <pc:sldLayoutMkLst>
            <pc:docMk/>
            <pc:sldMasterMk cId="935223061" sldId="2147483803"/>
            <pc:sldLayoutMk cId="39041163" sldId="2147483808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4" v="77" actId="2696"/>
          <pc:sldLayoutMkLst>
            <pc:docMk/>
            <pc:sldMasterMk cId="935223061" sldId="2147483803"/>
            <pc:sldLayoutMk cId="3938373358" sldId="2147483809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886" v="22" actId="2696"/>
        <pc:sldMasterMkLst>
          <pc:docMk/>
          <pc:sldMasterMk cId="2412900362" sldId="2147483841"/>
        </pc:sldMasterMkLst>
        <pc:sldLayoutChg chg="del">
          <pc:chgData name="Jakub Procházka" userId="730129c1-1d79-4e84-bd42-a7ba6d82db2c" providerId="ADAL" clId="{84669D7B-B281-4D93-B4E6-209575BDED8C}" dt="2023-02-02T09:24:13.819" v="19" actId="2696"/>
          <pc:sldLayoutMkLst>
            <pc:docMk/>
            <pc:sldMasterMk cId="2412900362" sldId="2147483841"/>
            <pc:sldLayoutMk cId="3601267786" sldId="2147483842"/>
          </pc:sldLayoutMkLst>
        </pc:sldLayoutChg>
        <pc:sldLayoutChg chg="del">
          <pc:chgData name="Jakub Procházka" userId="730129c1-1d79-4e84-bd42-a7ba6d82db2c" providerId="ADAL" clId="{84669D7B-B281-4D93-B4E6-209575BDED8C}" dt="2023-02-02T09:24:13.820" v="20" actId="2696"/>
          <pc:sldLayoutMkLst>
            <pc:docMk/>
            <pc:sldMasterMk cId="2412900362" sldId="2147483841"/>
            <pc:sldLayoutMk cId="1090020664" sldId="2147483843"/>
          </pc:sldLayoutMkLst>
        </pc:sldLayoutChg>
        <pc:sldLayoutChg chg="del">
          <pc:chgData name="Jakub Procházka" userId="730129c1-1d79-4e84-bd42-a7ba6d82db2c" providerId="ADAL" clId="{84669D7B-B281-4D93-B4E6-209575BDED8C}" dt="2023-02-02T09:24:13.820" v="21" actId="2696"/>
          <pc:sldLayoutMkLst>
            <pc:docMk/>
            <pc:sldMasterMk cId="2412900362" sldId="2147483841"/>
            <pc:sldLayoutMk cId="1876668939" sldId="214748384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79" v="31" actId="2696"/>
        <pc:sldMasterMkLst>
          <pc:docMk/>
          <pc:sldMasterMk cId="2213550145" sldId="2147483848"/>
        </pc:sldMasterMkLst>
        <pc:sldLayoutChg chg="del">
          <pc:chgData name="Jakub Procházka" userId="730129c1-1d79-4e84-bd42-a7ba6d82db2c" providerId="ADAL" clId="{84669D7B-B281-4D93-B4E6-209575BDED8C}" dt="2023-02-02T09:24:14.075" v="29" actId="2696"/>
          <pc:sldLayoutMkLst>
            <pc:docMk/>
            <pc:sldMasterMk cId="2213550145" sldId="2147483848"/>
            <pc:sldLayoutMk cId="4057706897" sldId="2147483849"/>
          </pc:sldLayoutMkLst>
        </pc:sldLayoutChg>
        <pc:sldLayoutChg chg="del">
          <pc:chgData name="Jakub Procházka" userId="730129c1-1d79-4e84-bd42-a7ba6d82db2c" providerId="ADAL" clId="{84669D7B-B281-4D93-B4E6-209575BDED8C}" dt="2023-02-02T09:24:14.075" v="30" actId="2696"/>
          <pc:sldLayoutMkLst>
            <pc:docMk/>
            <pc:sldMasterMk cId="2213550145" sldId="2147483848"/>
            <pc:sldLayoutMk cId="2033464433" sldId="214748385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0" v="48" actId="2696"/>
        <pc:sldMasterMkLst>
          <pc:docMk/>
          <pc:sldMasterMk cId="344229721" sldId="2147483851"/>
        </pc:sldMasterMkLst>
        <pc:sldLayoutChg chg="del">
          <pc:chgData name="Jakub Procházka" userId="730129c1-1d79-4e84-bd42-a7ba6d82db2c" providerId="ADAL" clId="{84669D7B-B281-4D93-B4E6-209575BDED8C}" dt="2023-02-02T09:24:14.154" v="36" actId="2696"/>
          <pc:sldLayoutMkLst>
            <pc:docMk/>
            <pc:sldMasterMk cId="344229721" sldId="2147483851"/>
            <pc:sldLayoutMk cId="3225904365" sldId="2147483852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5" v="37" actId="2696"/>
          <pc:sldLayoutMkLst>
            <pc:docMk/>
            <pc:sldMasterMk cId="344229721" sldId="2147483851"/>
            <pc:sldLayoutMk cId="3662615848" sldId="2147483853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6" v="38" actId="2696"/>
          <pc:sldLayoutMkLst>
            <pc:docMk/>
            <pc:sldMasterMk cId="344229721" sldId="2147483851"/>
            <pc:sldLayoutMk cId="1222771063" sldId="2147483854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6" v="39" actId="2696"/>
          <pc:sldLayoutMkLst>
            <pc:docMk/>
            <pc:sldMasterMk cId="344229721" sldId="2147483851"/>
            <pc:sldLayoutMk cId="2823406040" sldId="2147483855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7" v="40" actId="2696"/>
          <pc:sldLayoutMkLst>
            <pc:docMk/>
            <pc:sldMasterMk cId="344229721" sldId="2147483851"/>
            <pc:sldLayoutMk cId="680048128" sldId="2147483856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7" v="41" actId="2696"/>
          <pc:sldLayoutMkLst>
            <pc:docMk/>
            <pc:sldMasterMk cId="344229721" sldId="2147483851"/>
            <pc:sldLayoutMk cId="2411023117" sldId="2147483857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2" actId="2696"/>
          <pc:sldLayoutMkLst>
            <pc:docMk/>
            <pc:sldMasterMk cId="344229721" sldId="2147483851"/>
            <pc:sldLayoutMk cId="410018391" sldId="2147483858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3" actId="2696"/>
          <pc:sldLayoutMkLst>
            <pc:docMk/>
            <pc:sldMasterMk cId="344229721" sldId="2147483851"/>
            <pc:sldLayoutMk cId="3486603743" sldId="2147483859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4" actId="2696"/>
          <pc:sldLayoutMkLst>
            <pc:docMk/>
            <pc:sldMasterMk cId="344229721" sldId="2147483851"/>
            <pc:sldLayoutMk cId="564545881" sldId="2147483860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5" actId="2696"/>
          <pc:sldLayoutMkLst>
            <pc:docMk/>
            <pc:sldMasterMk cId="344229721" sldId="2147483851"/>
            <pc:sldLayoutMk cId="3104149531" sldId="2147483861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6" actId="2696"/>
          <pc:sldLayoutMkLst>
            <pc:docMk/>
            <pc:sldMasterMk cId="344229721" sldId="2147483851"/>
            <pc:sldLayoutMk cId="3723089" sldId="2147483862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7" actId="2696"/>
          <pc:sldLayoutMkLst>
            <pc:docMk/>
            <pc:sldMasterMk cId="344229721" sldId="2147483851"/>
            <pc:sldLayoutMk cId="1613999320" sldId="214748386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446" v="83" actId="2696"/>
        <pc:sldMasterMkLst>
          <pc:docMk/>
          <pc:sldMasterMk cId="2877584836" sldId="2147483881"/>
        </pc:sldMasterMkLst>
        <pc:sldLayoutChg chg="del">
          <pc:chgData name="Jakub Procházka" userId="730129c1-1d79-4e84-bd42-a7ba6d82db2c" providerId="ADAL" clId="{84669D7B-B281-4D93-B4E6-209575BDED8C}" dt="2023-02-02T09:24:14.384" v="82" actId="2696"/>
          <pc:sldLayoutMkLst>
            <pc:docMk/>
            <pc:sldMasterMk cId="2877584836" sldId="2147483881"/>
            <pc:sldLayoutMk cId="1836587440" sldId="214748388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512" v="85" actId="2696"/>
        <pc:sldMasterMkLst>
          <pc:docMk/>
          <pc:sldMasterMk cId="426005872" sldId="2147483887"/>
        </pc:sldMasterMkLst>
        <pc:sldLayoutChg chg="del">
          <pc:chgData name="Jakub Procházka" userId="730129c1-1d79-4e84-bd42-a7ba6d82db2c" providerId="ADAL" clId="{84669D7B-B281-4D93-B4E6-209575BDED8C}" dt="2023-02-02T09:24:14.446" v="84" actId="2696"/>
          <pc:sldLayoutMkLst>
            <pc:docMk/>
            <pc:sldMasterMk cId="426005872" sldId="2147483887"/>
            <pc:sldLayoutMk cId="3322827796" sldId="214748388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583" v="87" actId="2696"/>
        <pc:sldMasterMkLst>
          <pc:docMk/>
          <pc:sldMasterMk cId="1615536625" sldId="2147483889"/>
        </pc:sldMasterMkLst>
        <pc:sldLayoutChg chg="del">
          <pc:chgData name="Jakub Procházka" userId="730129c1-1d79-4e84-bd42-a7ba6d82db2c" providerId="ADAL" clId="{84669D7B-B281-4D93-B4E6-209575BDED8C}" dt="2023-02-02T09:24:14.513" v="86" actId="2696"/>
          <pc:sldLayoutMkLst>
            <pc:docMk/>
            <pc:sldMasterMk cId="1615536625" sldId="2147483889"/>
            <pc:sldLayoutMk cId="4256170048" sldId="214748389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363" v="1" actId="2696"/>
        <pc:sldMasterMkLst>
          <pc:docMk/>
          <pc:sldMasterMk cId="607357850" sldId="2147483895"/>
        </pc:sldMasterMkLst>
        <pc:sldLayoutChg chg="del">
          <pc:chgData name="Jakub Procházka" userId="730129c1-1d79-4e84-bd42-a7ba6d82db2c" providerId="ADAL" clId="{84669D7B-B281-4D93-B4E6-209575BDED8C}" dt="2023-02-02T09:24:13.281" v="0" actId="2696"/>
          <pc:sldLayoutMkLst>
            <pc:docMk/>
            <pc:sldMasterMk cId="607357850" sldId="2147483895"/>
            <pc:sldLayoutMk cId="4080809714" sldId="2147483896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430" v="3" actId="2696"/>
        <pc:sldMasterMkLst>
          <pc:docMk/>
          <pc:sldMasterMk cId="3032872162" sldId="2147483897"/>
        </pc:sldMasterMkLst>
        <pc:sldLayoutChg chg="del">
          <pc:chgData name="Jakub Procházka" userId="730129c1-1d79-4e84-bd42-a7ba6d82db2c" providerId="ADAL" clId="{84669D7B-B281-4D93-B4E6-209575BDED8C}" dt="2023-02-02T09:24:13.363" v="2" actId="2696"/>
          <pc:sldLayoutMkLst>
            <pc:docMk/>
            <pc:sldMasterMk cId="3032872162" sldId="2147483897"/>
            <pc:sldLayoutMk cId="773883245" sldId="214748389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494" v="5" actId="2696"/>
        <pc:sldMasterMkLst>
          <pc:docMk/>
          <pc:sldMasterMk cId="3596850316" sldId="2147483899"/>
        </pc:sldMasterMkLst>
        <pc:sldLayoutChg chg="del">
          <pc:chgData name="Jakub Procházka" userId="730129c1-1d79-4e84-bd42-a7ba6d82db2c" providerId="ADAL" clId="{84669D7B-B281-4D93-B4E6-209575BDED8C}" dt="2023-02-02T09:24:13.430" v="4" actId="2696"/>
          <pc:sldLayoutMkLst>
            <pc:docMk/>
            <pc:sldMasterMk cId="3596850316" sldId="2147483899"/>
            <pc:sldLayoutMk cId="1225690399" sldId="214748390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557" v="7" actId="2696"/>
        <pc:sldMasterMkLst>
          <pc:docMk/>
          <pc:sldMasterMk cId="1357631778" sldId="2147483901"/>
        </pc:sldMasterMkLst>
        <pc:sldLayoutChg chg="del">
          <pc:chgData name="Jakub Procházka" userId="730129c1-1d79-4e84-bd42-a7ba6d82db2c" providerId="ADAL" clId="{84669D7B-B281-4D93-B4E6-209575BDED8C}" dt="2023-02-02T09:24:13.494" v="6" actId="2696"/>
          <pc:sldLayoutMkLst>
            <pc:docMk/>
            <pc:sldMasterMk cId="1357631778" sldId="2147483901"/>
            <pc:sldLayoutMk cId="2880123421" sldId="214748390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621" v="9" actId="2696"/>
        <pc:sldMasterMkLst>
          <pc:docMk/>
          <pc:sldMasterMk cId="3688435461" sldId="2147483903"/>
        </pc:sldMasterMkLst>
        <pc:sldLayoutChg chg="del">
          <pc:chgData name="Jakub Procházka" userId="730129c1-1d79-4e84-bd42-a7ba6d82db2c" providerId="ADAL" clId="{84669D7B-B281-4D93-B4E6-209575BDED8C}" dt="2023-02-02T09:24:13.558" v="8" actId="2696"/>
          <pc:sldLayoutMkLst>
            <pc:docMk/>
            <pc:sldMasterMk cId="3688435461" sldId="2147483903"/>
            <pc:sldLayoutMk cId="4014028362" sldId="214748390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684" v="11" actId="2696"/>
        <pc:sldMasterMkLst>
          <pc:docMk/>
          <pc:sldMasterMk cId="3224162249" sldId="2147483907"/>
        </pc:sldMasterMkLst>
        <pc:sldLayoutChg chg="del">
          <pc:chgData name="Jakub Procházka" userId="730129c1-1d79-4e84-bd42-a7ba6d82db2c" providerId="ADAL" clId="{84669D7B-B281-4D93-B4E6-209575BDED8C}" dt="2023-02-02T09:24:13.621" v="10" actId="2696"/>
          <pc:sldLayoutMkLst>
            <pc:docMk/>
            <pc:sldMasterMk cId="3224162249" sldId="2147483907"/>
            <pc:sldLayoutMk cId="4068427316" sldId="214748390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748" v="13" actId="2696"/>
        <pc:sldMasterMkLst>
          <pc:docMk/>
          <pc:sldMasterMk cId="193840726" sldId="2147483909"/>
        </pc:sldMasterMkLst>
        <pc:sldLayoutChg chg="del">
          <pc:chgData name="Jakub Procházka" userId="730129c1-1d79-4e84-bd42-a7ba6d82db2c" providerId="ADAL" clId="{84669D7B-B281-4D93-B4E6-209575BDED8C}" dt="2023-02-02T09:24:13.685" v="12" actId="2696"/>
          <pc:sldLayoutMkLst>
            <pc:docMk/>
            <pc:sldMasterMk cId="193840726" sldId="2147483909"/>
            <pc:sldLayoutMk cId="596035407" sldId="214748391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819" v="18" actId="2696"/>
        <pc:sldMasterMkLst>
          <pc:docMk/>
          <pc:sldMasterMk cId="2360750194" sldId="2147483911"/>
        </pc:sldMasterMkLst>
        <pc:sldLayoutChg chg="del">
          <pc:chgData name="Jakub Procházka" userId="730129c1-1d79-4e84-bd42-a7ba6d82db2c" providerId="ADAL" clId="{84669D7B-B281-4D93-B4E6-209575BDED8C}" dt="2023-02-02T09:24:13.757" v="17" actId="2696"/>
          <pc:sldLayoutMkLst>
            <pc:docMk/>
            <pc:sldMasterMk cId="2360750194" sldId="2147483911"/>
            <pc:sldLayoutMk cId="1443353011" sldId="214748391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949" v="24" actId="2696"/>
        <pc:sldMasterMkLst>
          <pc:docMk/>
          <pc:sldMasterMk cId="3285345845" sldId="2147483913"/>
        </pc:sldMasterMkLst>
        <pc:sldLayoutChg chg="del">
          <pc:chgData name="Jakub Procházka" userId="730129c1-1d79-4e84-bd42-a7ba6d82db2c" providerId="ADAL" clId="{84669D7B-B281-4D93-B4E6-209575BDED8C}" dt="2023-02-02T09:24:13.887" v="23" actId="2696"/>
          <pc:sldLayoutMkLst>
            <pc:docMk/>
            <pc:sldMasterMk cId="3285345845" sldId="2147483913"/>
            <pc:sldLayoutMk cId="4018570442" sldId="214748391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11" v="26" actId="2696"/>
        <pc:sldMasterMkLst>
          <pc:docMk/>
          <pc:sldMasterMk cId="1699563409" sldId="2147483917"/>
        </pc:sldMasterMkLst>
        <pc:sldLayoutChg chg="del">
          <pc:chgData name="Jakub Procházka" userId="730129c1-1d79-4e84-bd42-a7ba6d82db2c" providerId="ADAL" clId="{84669D7B-B281-4D93-B4E6-209575BDED8C}" dt="2023-02-02T09:24:13.949" v="25" actId="2696"/>
          <pc:sldLayoutMkLst>
            <pc:docMk/>
            <pc:sldMasterMk cId="1699563409" sldId="2147483917"/>
            <pc:sldLayoutMk cId="807331657" sldId="214748391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74" v="28" actId="2696"/>
        <pc:sldMasterMkLst>
          <pc:docMk/>
          <pc:sldMasterMk cId="1333247844" sldId="2147483919"/>
        </pc:sldMasterMkLst>
        <pc:sldLayoutChg chg="del">
          <pc:chgData name="Jakub Procházka" userId="730129c1-1d79-4e84-bd42-a7ba6d82db2c" providerId="ADAL" clId="{84669D7B-B281-4D93-B4E6-209575BDED8C}" dt="2023-02-02T09:24:14.011" v="27" actId="2696"/>
          <pc:sldLayoutMkLst>
            <pc:docMk/>
            <pc:sldMasterMk cId="1333247844" sldId="2147483919"/>
            <pc:sldLayoutMk cId="300904890" sldId="214748392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54" v="35" actId="2696"/>
        <pc:sldMasterMkLst>
          <pc:docMk/>
          <pc:sldMasterMk cId="4121710084" sldId="2147483921"/>
        </pc:sldMasterMkLst>
        <pc:sldLayoutChg chg="del">
          <pc:chgData name="Jakub Procházka" userId="730129c1-1d79-4e84-bd42-a7ba6d82db2c" providerId="ADAL" clId="{84669D7B-B281-4D93-B4E6-209575BDED8C}" dt="2023-02-02T09:24:14.147" v="34" actId="2696"/>
          <pc:sldLayoutMkLst>
            <pc:docMk/>
            <pc:sldMasterMk cId="4121710084" sldId="2147483921"/>
            <pc:sldLayoutMk cId="942401449" sldId="214748392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4" v="50" actId="2696"/>
        <pc:sldMasterMkLst>
          <pc:docMk/>
          <pc:sldMasterMk cId="2464261629" sldId="2147483923"/>
        </pc:sldMasterMkLst>
        <pc:sldLayoutChg chg="del">
          <pc:chgData name="Jakub Procházka" userId="730129c1-1d79-4e84-bd42-a7ba6d82db2c" providerId="ADAL" clId="{84669D7B-B281-4D93-B4E6-209575BDED8C}" dt="2023-02-02T09:24:14.161" v="49" actId="2696"/>
          <pc:sldLayoutMkLst>
            <pc:docMk/>
            <pc:sldMasterMk cId="2464261629" sldId="2147483923"/>
            <pc:sldLayoutMk cId="3833214132" sldId="214748392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8" v="52" actId="2696"/>
        <pc:sldMasterMkLst>
          <pc:docMk/>
          <pc:sldMasterMk cId="688646942" sldId="2147483925"/>
        </pc:sldMasterMkLst>
        <pc:sldLayoutChg chg="del">
          <pc:chgData name="Jakub Procházka" userId="730129c1-1d79-4e84-bd42-a7ba6d82db2c" providerId="ADAL" clId="{84669D7B-B281-4D93-B4E6-209575BDED8C}" dt="2023-02-02T09:24:14.164" v="51" actId="2696"/>
          <pc:sldLayoutMkLst>
            <pc:docMk/>
            <pc:sldMasterMk cId="688646942" sldId="2147483925"/>
            <pc:sldLayoutMk cId="2852181128" sldId="2147483926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756" v="16" actId="2696"/>
        <pc:sldMasterMkLst>
          <pc:docMk/>
          <pc:sldMasterMk cId="260802187" sldId="2147483981"/>
        </pc:sldMasterMkLst>
        <pc:sldLayoutChg chg="del">
          <pc:chgData name="Jakub Procházka" userId="730129c1-1d79-4e84-bd42-a7ba6d82db2c" providerId="ADAL" clId="{84669D7B-B281-4D93-B4E6-209575BDED8C}" dt="2023-02-02T09:24:13.749" v="14" actId="2696"/>
          <pc:sldLayoutMkLst>
            <pc:docMk/>
            <pc:sldMasterMk cId="260802187" sldId="2147483981"/>
            <pc:sldLayoutMk cId="3476479657" sldId="2147483982"/>
          </pc:sldLayoutMkLst>
        </pc:sldLayoutChg>
        <pc:sldLayoutChg chg="del">
          <pc:chgData name="Jakub Procházka" userId="730129c1-1d79-4e84-bd42-a7ba6d82db2c" providerId="ADAL" clId="{84669D7B-B281-4D93-B4E6-209575BDED8C}" dt="2023-02-02T09:24:13.749" v="15" actId="2696"/>
          <pc:sldLayoutMkLst>
            <pc:docMk/>
            <pc:sldMasterMk cId="260802187" sldId="2147483981"/>
            <pc:sldLayoutMk cId="3322608886" sldId="214748399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71" v="56" actId="2696"/>
        <pc:sldMasterMkLst>
          <pc:docMk/>
          <pc:sldMasterMk cId="1030046415" sldId="2147484004"/>
        </pc:sldMasterMkLst>
        <pc:sldLayoutChg chg="del">
          <pc:chgData name="Jakub Procházka" userId="730129c1-1d79-4e84-bd42-a7ba6d82db2c" providerId="ADAL" clId="{84669D7B-B281-4D93-B4E6-209575BDED8C}" dt="2023-02-02T09:24:14.168" v="53" actId="2696"/>
          <pc:sldLayoutMkLst>
            <pc:docMk/>
            <pc:sldMasterMk cId="1030046415" sldId="2147484004"/>
            <pc:sldLayoutMk cId="2642537165" sldId="2147484005"/>
          </pc:sldLayoutMkLst>
        </pc:sldLayoutChg>
        <pc:sldLayoutChg chg="del">
          <pc:chgData name="Jakub Procházka" userId="730129c1-1d79-4e84-bd42-a7ba6d82db2c" providerId="ADAL" clId="{84669D7B-B281-4D93-B4E6-209575BDED8C}" dt="2023-02-02T09:24:14.169" v="54" actId="2696"/>
          <pc:sldLayoutMkLst>
            <pc:docMk/>
            <pc:sldMasterMk cId="1030046415" sldId="2147484004"/>
            <pc:sldLayoutMk cId="661645188" sldId="2147484006"/>
          </pc:sldLayoutMkLst>
        </pc:sldLayoutChg>
        <pc:sldLayoutChg chg="del">
          <pc:chgData name="Jakub Procházka" userId="730129c1-1d79-4e84-bd42-a7ba6d82db2c" providerId="ADAL" clId="{84669D7B-B281-4D93-B4E6-209575BDED8C}" dt="2023-02-02T09:24:14.169" v="55" actId="2696"/>
          <pc:sldLayoutMkLst>
            <pc:docMk/>
            <pc:sldMasterMk cId="1030046415" sldId="2147484004"/>
            <pc:sldLayoutMk cId="1286816271" sldId="2147484007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38" v="59" actId="2696"/>
        <pc:sldMasterMkLst>
          <pc:docMk/>
          <pc:sldMasterMk cId="1226792220" sldId="2147484008"/>
        </pc:sldMasterMkLst>
        <pc:sldLayoutChg chg="del">
          <pc:chgData name="Jakub Procházka" userId="730129c1-1d79-4e84-bd42-a7ba6d82db2c" providerId="ADAL" clId="{84669D7B-B281-4D93-B4E6-209575BDED8C}" dt="2023-02-02T09:24:14.172" v="57" actId="2696"/>
          <pc:sldLayoutMkLst>
            <pc:docMk/>
            <pc:sldMasterMk cId="1226792220" sldId="2147484008"/>
            <pc:sldLayoutMk cId="2450429944" sldId="2147484009"/>
          </pc:sldLayoutMkLst>
        </pc:sldLayoutChg>
        <pc:sldLayoutChg chg="del">
          <pc:chgData name="Jakub Procházka" userId="730129c1-1d79-4e84-bd42-a7ba6d82db2c" providerId="ADAL" clId="{84669D7B-B281-4D93-B4E6-209575BDED8C}" dt="2023-02-02T09:24:14.172" v="58" actId="2696"/>
          <pc:sldLayoutMkLst>
            <pc:docMk/>
            <pc:sldMasterMk cId="1226792220" sldId="2147484008"/>
            <pc:sldLayoutMk cId="2753556932" sldId="214748401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45" v="64" actId="2696"/>
        <pc:sldMasterMkLst>
          <pc:docMk/>
          <pc:sldMasterMk cId="680513786" sldId="2147484012"/>
        </pc:sldMasterMkLst>
        <pc:sldLayoutChg chg="del">
          <pc:chgData name="Jakub Procházka" userId="730129c1-1d79-4e84-bd42-a7ba6d82db2c" providerId="ADAL" clId="{84669D7B-B281-4D93-B4E6-209575BDED8C}" dt="2023-02-02T09:24:14.244" v="63" actId="2696"/>
          <pc:sldLayoutMkLst>
            <pc:docMk/>
            <pc:sldMasterMk cId="680513786" sldId="2147484012"/>
            <pc:sldLayoutMk cId="503108014" sldId="214748364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11" v="71" actId="2696"/>
        <pc:sldMasterMkLst>
          <pc:docMk/>
          <pc:sldMasterMk cId="2909130755" sldId="2147484015"/>
        </pc:sldMasterMkLst>
        <pc:sldLayoutChg chg="del">
          <pc:chgData name="Jakub Procházka" userId="730129c1-1d79-4e84-bd42-a7ba6d82db2c" providerId="ADAL" clId="{84669D7B-B281-4D93-B4E6-209575BDED8C}" dt="2023-02-02T09:24:14.309" v="67" actId="2696"/>
          <pc:sldLayoutMkLst>
            <pc:docMk/>
            <pc:sldMasterMk cId="2909130755" sldId="2147484015"/>
            <pc:sldLayoutMk cId="2530247253" sldId="2147484020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0" v="68" actId="2696"/>
          <pc:sldLayoutMkLst>
            <pc:docMk/>
            <pc:sldMasterMk cId="2909130755" sldId="2147484015"/>
            <pc:sldLayoutMk cId="1593284418" sldId="2147484097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0" v="69" actId="2696"/>
          <pc:sldLayoutMkLst>
            <pc:docMk/>
            <pc:sldMasterMk cId="2909130755" sldId="2147484015"/>
            <pc:sldLayoutMk cId="1065286226" sldId="2147484098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1" v="70" actId="2696"/>
          <pc:sldLayoutMkLst>
            <pc:docMk/>
            <pc:sldMasterMk cId="2909130755" sldId="2147484015"/>
            <pc:sldLayoutMk cId="3589934847" sldId="2147484099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83" v="81" actId="2696"/>
        <pc:sldMasterMkLst>
          <pc:docMk/>
          <pc:sldMasterMk cId="2020365500" sldId="2147484021"/>
        </pc:sldMasterMkLst>
        <pc:sldLayoutChg chg="del">
          <pc:chgData name="Jakub Procházka" userId="730129c1-1d79-4e84-bd42-a7ba6d82db2c" providerId="ADAL" clId="{84669D7B-B281-4D93-B4E6-209575BDED8C}" dt="2023-02-02T09:24:14.379" v="79" actId="2696"/>
          <pc:sldLayoutMkLst>
            <pc:docMk/>
            <pc:sldMasterMk cId="2020365500" sldId="2147484021"/>
            <pc:sldLayoutMk cId="48687178" sldId="2147484022"/>
          </pc:sldLayoutMkLst>
        </pc:sldLayoutChg>
        <pc:sldLayoutChg chg="del">
          <pc:chgData name="Jakub Procházka" userId="730129c1-1d79-4e84-bd42-a7ba6d82db2c" providerId="ADAL" clId="{84669D7B-B281-4D93-B4E6-209575BDED8C}" dt="2023-02-02T09:24:14.379" v="80" actId="2696"/>
          <pc:sldLayoutMkLst>
            <pc:docMk/>
            <pc:sldMasterMk cId="2020365500" sldId="2147484021"/>
            <pc:sldLayoutMk cId="3452310111" sldId="214748402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47" v="33" actId="2696"/>
        <pc:sldMasterMkLst>
          <pc:docMk/>
          <pc:sldMasterMk cId="3784120949" sldId="2147484062"/>
        </pc:sldMasterMkLst>
        <pc:sldLayoutChg chg="del">
          <pc:chgData name="Jakub Procházka" userId="730129c1-1d79-4e84-bd42-a7ba6d82db2c" providerId="ADAL" clId="{84669D7B-B281-4D93-B4E6-209575BDED8C}" dt="2023-02-02T09:24:14.079" v="32" actId="2696"/>
          <pc:sldLayoutMkLst>
            <pc:docMk/>
            <pc:sldMasterMk cId="3784120949" sldId="2147484062"/>
            <pc:sldLayoutMk cId="3850768371" sldId="214748406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44" v="62" actId="2696"/>
        <pc:sldMasterMkLst>
          <pc:docMk/>
          <pc:sldMasterMk cId="3405243756" sldId="2147484081"/>
        </pc:sldMasterMkLst>
        <pc:sldLayoutChg chg="del">
          <pc:chgData name="Jakub Procházka" userId="730129c1-1d79-4e84-bd42-a7ba6d82db2c" providerId="ADAL" clId="{84669D7B-B281-4D93-B4E6-209575BDED8C}" dt="2023-02-02T09:24:14.239" v="60" actId="2696"/>
          <pc:sldLayoutMkLst>
            <pc:docMk/>
            <pc:sldMasterMk cId="3405243756" sldId="2147484081"/>
            <pc:sldLayoutMk cId="2173745108" sldId="2147484082"/>
          </pc:sldLayoutMkLst>
        </pc:sldLayoutChg>
        <pc:sldLayoutChg chg="del">
          <pc:chgData name="Jakub Procházka" userId="730129c1-1d79-4e84-bd42-a7ba6d82db2c" providerId="ADAL" clId="{84669D7B-B281-4D93-B4E6-209575BDED8C}" dt="2023-02-02T09:24:14.239" v="61" actId="2696"/>
          <pc:sldLayoutMkLst>
            <pc:docMk/>
            <pc:sldMasterMk cId="3405243756" sldId="2147484081"/>
            <pc:sldLayoutMk cId="1845132923" sldId="214748408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cs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AB-402A-A938-41203CAC4183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AB-402A-A938-41203CAC4183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AB-402A-A938-41203CAC4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cs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DD-42A7-B155-497938B242A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DD-42A7-B155-497938B242A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DD-42A7-B155-497938B24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svg"/><Relationship Id="rId1" Type="http://schemas.openxmlformats.org/officeDocument/2006/relationships/image" Target="../media/image5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svg"/><Relationship Id="rId1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CB9D2-6CAE-46B2-98F5-BCBC74A010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7F3EF60D-7C8B-4D43-B549-BA978DE2BEF0}">
      <dgm:prSet/>
      <dgm:spPr/>
      <dgm:t>
        <a:bodyPr/>
        <a:lstStyle/>
        <a:p>
          <a:r>
            <a:rPr lang="cs-CZ"/>
            <a:t>Tým SW-DC:</a:t>
          </a:r>
        </a:p>
      </dgm:t>
    </dgm:pt>
    <dgm:pt modelId="{B9E8C2C3-2592-4B7B-9E0B-00C6B6BE60EC}" type="parTrans" cxnId="{4B7B66FF-FCC9-479C-A04E-7C084B704D69}">
      <dgm:prSet/>
      <dgm:spPr/>
      <dgm:t>
        <a:bodyPr/>
        <a:lstStyle/>
        <a:p>
          <a:endParaRPr lang="cs-CZ"/>
        </a:p>
      </dgm:t>
    </dgm:pt>
    <dgm:pt modelId="{D3495AA1-0B7E-4ACD-BB6B-3BE7D03C3355}" type="sibTrans" cxnId="{4B7B66FF-FCC9-479C-A04E-7C084B704D69}">
      <dgm:prSet/>
      <dgm:spPr/>
      <dgm:t>
        <a:bodyPr/>
        <a:lstStyle/>
        <a:p>
          <a:endParaRPr lang="cs-CZ"/>
        </a:p>
      </dgm:t>
    </dgm:pt>
    <dgm:pt modelId="{09CF0BDE-14F1-43A2-AF31-4857F7A74F71}">
      <dgm:prSet/>
      <dgm:spPr/>
      <dgm:t>
        <a:bodyPr/>
        <a:lstStyle/>
        <a:p>
          <a:r>
            <a:rPr lang="cs-CZ"/>
            <a:t>Marek Lubos</a:t>
          </a:r>
        </a:p>
      </dgm:t>
    </dgm:pt>
    <dgm:pt modelId="{8F673183-3700-4263-8643-6F33D6CA3CB6}" type="parTrans" cxnId="{8F596243-5E12-4A4C-8E2C-669DCAAA9775}">
      <dgm:prSet/>
      <dgm:spPr/>
      <dgm:t>
        <a:bodyPr/>
        <a:lstStyle/>
        <a:p>
          <a:endParaRPr lang="cs-CZ"/>
        </a:p>
      </dgm:t>
    </dgm:pt>
    <dgm:pt modelId="{4A5EDBC2-814C-4001-8CB2-E621AC3A6A11}" type="sibTrans" cxnId="{8F596243-5E12-4A4C-8E2C-669DCAAA9775}">
      <dgm:prSet/>
      <dgm:spPr/>
      <dgm:t>
        <a:bodyPr/>
        <a:lstStyle/>
        <a:p>
          <a:endParaRPr lang="cs-CZ"/>
        </a:p>
      </dgm:t>
    </dgm:pt>
    <dgm:pt modelId="{C6852A93-3C32-4CF0-B3E1-C3A0992E3661}">
      <dgm:prSet/>
      <dgm:spPr/>
      <dgm:t>
        <a:bodyPr/>
        <a:lstStyle/>
        <a:p>
          <a:r>
            <a:rPr lang="cs-CZ"/>
            <a:t>Svatek Tomas</a:t>
          </a:r>
        </a:p>
      </dgm:t>
    </dgm:pt>
    <dgm:pt modelId="{5BC8AF63-3A44-4F80-B3CD-E88752291915}" type="parTrans" cxnId="{D49BA747-E042-45D7-BD05-F5035F348F43}">
      <dgm:prSet/>
      <dgm:spPr/>
      <dgm:t>
        <a:bodyPr/>
        <a:lstStyle/>
        <a:p>
          <a:endParaRPr lang="cs-CZ"/>
        </a:p>
      </dgm:t>
    </dgm:pt>
    <dgm:pt modelId="{1022D934-84AD-472E-8D3F-ABBB60080AF7}" type="sibTrans" cxnId="{D49BA747-E042-45D7-BD05-F5035F348F43}">
      <dgm:prSet/>
      <dgm:spPr/>
      <dgm:t>
        <a:bodyPr/>
        <a:lstStyle/>
        <a:p>
          <a:endParaRPr lang="cs-CZ"/>
        </a:p>
      </dgm:t>
    </dgm:pt>
    <dgm:pt modelId="{C273711E-2725-4814-A491-E204BD29D9C8}">
      <dgm:prSet/>
      <dgm:spPr/>
      <dgm:t>
        <a:bodyPr/>
        <a:lstStyle/>
        <a:p>
          <a:r>
            <a:rPr lang="cs-CZ"/>
            <a:t>Dibitanzl Jarosla</a:t>
          </a:r>
          <a:r>
            <a:rPr lang="en-US"/>
            <a:t>v</a:t>
          </a:r>
          <a:endParaRPr lang="cs-CZ"/>
        </a:p>
      </dgm:t>
    </dgm:pt>
    <dgm:pt modelId="{335E9339-BF9E-4DEF-8F63-210A18ED8E1D}" type="parTrans" cxnId="{C35CE293-5E1C-4149-B978-C08A2D1EAE69}">
      <dgm:prSet/>
      <dgm:spPr/>
      <dgm:t>
        <a:bodyPr/>
        <a:lstStyle/>
        <a:p>
          <a:endParaRPr lang="cs-CZ"/>
        </a:p>
      </dgm:t>
    </dgm:pt>
    <dgm:pt modelId="{10B73076-D26D-4138-B26D-5A04843EB86B}" type="sibTrans" cxnId="{C35CE293-5E1C-4149-B978-C08A2D1EAE69}">
      <dgm:prSet/>
      <dgm:spPr/>
      <dgm:t>
        <a:bodyPr/>
        <a:lstStyle/>
        <a:p>
          <a:endParaRPr lang="cs-CZ"/>
        </a:p>
      </dgm:t>
    </dgm:pt>
    <dgm:pt modelId="{9EFC610B-072C-4779-9DA8-E6C9172017DE}">
      <dgm:prSet/>
      <dgm:spPr/>
      <dgm:t>
        <a:bodyPr/>
        <a:lstStyle/>
        <a:p>
          <a:r>
            <a:rPr lang="cs-CZ"/>
            <a:t>Tým SW-DI-1:</a:t>
          </a:r>
        </a:p>
      </dgm:t>
    </dgm:pt>
    <dgm:pt modelId="{79FB595D-C9BC-4015-B00C-97C1BBF40C93}" type="parTrans" cxnId="{148585FC-D8C5-4975-A664-F9A9A1B5BEC6}">
      <dgm:prSet/>
      <dgm:spPr/>
      <dgm:t>
        <a:bodyPr/>
        <a:lstStyle/>
        <a:p>
          <a:endParaRPr lang="cs-CZ"/>
        </a:p>
      </dgm:t>
    </dgm:pt>
    <dgm:pt modelId="{803FF514-F35B-4AB1-A214-B15852A50681}" type="sibTrans" cxnId="{148585FC-D8C5-4975-A664-F9A9A1B5BEC6}">
      <dgm:prSet/>
      <dgm:spPr/>
      <dgm:t>
        <a:bodyPr/>
        <a:lstStyle/>
        <a:p>
          <a:endParaRPr lang="cs-CZ"/>
        </a:p>
      </dgm:t>
    </dgm:pt>
    <dgm:pt modelId="{4396D42E-853E-4E9B-9A6B-8B31DF14D1A3}">
      <dgm:prSet/>
      <dgm:spPr/>
      <dgm:t>
        <a:bodyPr/>
        <a:lstStyle/>
        <a:p>
          <a:r>
            <a:rPr lang="cs-CZ"/>
            <a:t>Kotrc Daniel</a:t>
          </a:r>
        </a:p>
      </dgm:t>
    </dgm:pt>
    <dgm:pt modelId="{59A180F4-18D8-4655-B421-1A5EDC89F20F}" type="parTrans" cxnId="{52830559-5F47-4ED5-9AA6-6CCA484E6FAA}">
      <dgm:prSet/>
      <dgm:spPr/>
      <dgm:t>
        <a:bodyPr/>
        <a:lstStyle/>
        <a:p>
          <a:endParaRPr lang="cs-CZ"/>
        </a:p>
      </dgm:t>
    </dgm:pt>
    <dgm:pt modelId="{CAC86B8F-2D3E-4797-8860-50BD2051A6B9}" type="sibTrans" cxnId="{52830559-5F47-4ED5-9AA6-6CCA484E6FAA}">
      <dgm:prSet/>
      <dgm:spPr/>
      <dgm:t>
        <a:bodyPr/>
        <a:lstStyle/>
        <a:p>
          <a:endParaRPr lang="cs-CZ"/>
        </a:p>
      </dgm:t>
    </dgm:pt>
    <dgm:pt modelId="{1B705228-4249-4E3E-9654-278BC13908AB}">
      <dgm:prSet/>
      <dgm:spPr/>
      <dgm:t>
        <a:bodyPr/>
        <a:lstStyle/>
        <a:p>
          <a:r>
            <a:rPr lang="cs-CZ"/>
            <a:t>Kriha Jakub</a:t>
          </a:r>
        </a:p>
      </dgm:t>
    </dgm:pt>
    <dgm:pt modelId="{08639B18-49D7-4E74-B349-27079634C819}" type="parTrans" cxnId="{C53F8E4E-69CE-4EC1-884A-13C2B66C4CC6}">
      <dgm:prSet/>
      <dgm:spPr/>
      <dgm:t>
        <a:bodyPr/>
        <a:lstStyle/>
        <a:p>
          <a:endParaRPr lang="cs-CZ"/>
        </a:p>
      </dgm:t>
    </dgm:pt>
    <dgm:pt modelId="{77EE8D93-A032-47E8-9B6B-0D8A2DAD292A}" type="sibTrans" cxnId="{C53F8E4E-69CE-4EC1-884A-13C2B66C4CC6}">
      <dgm:prSet/>
      <dgm:spPr/>
      <dgm:t>
        <a:bodyPr/>
        <a:lstStyle/>
        <a:p>
          <a:endParaRPr lang="cs-CZ"/>
        </a:p>
      </dgm:t>
    </dgm:pt>
    <dgm:pt modelId="{A871BD22-644C-4A04-B89C-C128A2258D07}">
      <dgm:prSet/>
      <dgm:spPr/>
      <dgm:t>
        <a:bodyPr/>
        <a:lstStyle/>
        <a:p>
          <a:r>
            <a:rPr lang="cs-CZ"/>
            <a:t>Kuchta Michal</a:t>
          </a:r>
        </a:p>
      </dgm:t>
    </dgm:pt>
    <dgm:pt modelId="{AFED32C5-2BA8-44D6-835C-A565D9CF7D0F}" type="parTrans" cxnId="{873BD07F-4E3F-4B19-B1E5-47FBD7DFBDA1}">
      <dgm:prSet/>
      <dgm:spPr/>
      <dgm:t>
        <a:bodyPr/>
        <a:lstStyle/>
        <a:p>
          <a:endParaRPr lang="cs-CZ"/>
        </a:p>
      </dgm:t>
    </dgm:pt>
    <dgm:pt modelId="{AE133CB1-5CB0-4D52-9827-EA148491F151}" type="sibTrans" cxnId="{873BD07F-4E3F-4B19-B1E5-47FBD7DFBDA1}">
      <dgm:prSet/>
      <dgm:spPr/>
      <dgm:t>
        <a:bodyPr/>
        <a:lstStyle/>
        <a:p>
          <a:endParaRPr lang="cs-CZ"/>
        </a:p>
      </dgm:t>
    </dgm:pt>
    <dgm:pt modelId="{C27C2DEE-430A-41BB-A878-4B8E1C87BE8B}">
      <dgm:prSet/>
      <dgm:spPr/>
      <dgm:t>
        <a:bodyPr/>
        <a:lstStyle/>
        <a:p>
          <a:r>
            <a:rPr lang="cs-CZ"/>
            <a:t>Tým SW-DI-2:</a:t>
          </a:r>
        </a:p>
      </dgm:t>
    </dgm:pt>
    <dgm:pt modelId="{97D926DD-D933-4143-A58B-824591ACAA38}" type="parTrans" cxnId="{9FFA0312-1875-409B-BD16-40A8371BCD4D}">
      <dgm:prSet/>
      <dgm:spPr/>
      <dgm:t>
        <a:bodyPr/>
        <a:lstStyle/>
        <a:p>
          <a:endParaRPr lang="cs-CZ"/>
        </a:p>
      </dgm:t>
    </dgm:pt>
    <dgm:pt modelId="{35E84088-BC2A-40B5-ACC0-96B0DC99DC96}" type="sibTrans" cxnId="{9FFA0312-1875-409B-BD16-40A8371BCD4D}">
      <dgm:prSet/>
      <dgm:spPr/>
      <dgm:t>
        <a:bodyPr/>
        <a:lstStyle/>
        <a:p>
          <a:endParaRPr lang="cs-CZ"/>
        </a:p>
      </dgm:t>
    </dgm:pt>
    <dgm:pt modelId="{A610692E-B325-486B-9F41-DA293A9B5754}">
      <dgm:prSet/>
      <dgm:spPr/>
      <dgm:t>
        <a:bodyPr/>
        <a:lstStyle/>
        <a:p>
          <a:r>
            <a:rPr lang="cs-CZ"/>
            <a:t>Nepras Jan</a:t>
          </a:r>
        </a:p>
      </dgm:t>
    </dgm:pt>
    <dgm:pt modelId="{8F229AF9-7C20-442D-B030-D7D2451365A7}" type="parTrans" cxnId="{AAB54C4D-F740-4B46-85A3-4CA12302DEE5}">
      <dgm:prSet/>
      <dgm:spPr/>
      <dgm:t>
        <a:bodyPr/>
        <a:lstStyle/>
        <a:p>
          <a:endParaRPr lang="cs-CZ"/>
        </a:p>
      </dgm:t>
    </dgm:pt>
    <dgm:pt modelId="{83DBD090-6AA7-4BC0-8E3F-40C06C1BB54A}" type="sibTrans" cxnId="{AAB54C4D-F740-4B46-85A3-4CA12302DEE5}">
      <dgm:prSet/>
      <dgm:spPr/>
      <dgm:t>
        <a:bodyPr/>
        <a:lstStyle/>
        <a:p>
          <a:endParaRPr lang="cs-CZ"/>
        </a:p>
      </dgm:t>
    </dgm:pt>
    <dgm:pt modelId="{DDB66FCB-70A0-4C54-9CFD-F0F1A8AD8BDA}">
      <dgm:prSet/>
      <dgm:spPr/>
      <dgm:t>
        <a:bodyPr/>
        <a:lstStyle/>
        <a:p>
          <a:r>
            <a:rPr lang="cs-CZ"/>
            <a:t>Sladek Marti</a:t>
          </a:r>
          <a:r>
            <a:rPr lang="en-US"/>
            <a:t>n</a:t>
          </a:r>
          <a:endParaRPr lang="cs-CZ"/>
        </a:p>
      </dgm:t>
    </dgm:pt>
    <dgm:pt modelId="{08D868F6-581F-4AE7-956B-200CA74CAEBC}" type="parTrans" cxnId="{C62CF81A-2DB5-4D97-BF0F-9E26DF2D7187}">
      <dgm:prSet/>
      <dgm:spPr/>
      <dgm:t>
        <a:bodyPr/>
        <a:lstStyle/>
        <a:p>
          <a:endParaRPr lang="cs-CZ"/>
        </a:p>
      </dgm:t>
    </dgm:pt>
    <dgm:pt modelId="{A1D1C1F8-6F22-4734-9997-86D399523FF8}" type="sibTrans" cxnId="{C62CF81A-2DB5-4D97-BF0F-9E26DF2D7187}">
      <dgm:prSet/>
      <dgm:spPr/>
      <dgm:t>
        <a:bodyPr/>
        <a:lstStyle/>
        <a:p>
          <a:endParaRPr lang="cs-CZ"/>
        </a:p>
      </dgm:t>
    </dgm:pt>
    <dgm:pt modelId="{73035E07-64F6-4AE4-A825-2975A95334FD}" type="pres">
      <dgm:prSet presAssocID="{509CB9D2-6CAE-46B2-98F5-BCBC74A0103F}" presName="linear" presStyleCnt="0">
        <dgm:presLayoutVars>
          <dgm:animLvl val="lvl"/>
          <dgm:resizeHandles val="exact"/>
        </dgm:presLayoutVars>
      </dgm:prSet>
      <dgm:spPr/>
    </dgm:pt>
    <dgm:pt modelId="{452EDA17-CAE2-45E7-A443-6CF4485DE7B4}" type="pres">
      <dgm:prSet presAssocID="{7F3EF60D-7C8B-4D43-B549-BA978DE2BE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F71E13-4A23-4F8A-A998-C26378C4AA00}" type="pres">
      <dgm:prSet presAssocID="{7F3EF60D-7C8B-4D43-B549-BA978DE2BEF0}" presName="childText" presStyleLbl="revTx" presStyleIdx="0" presStyleCnt="3">
        <dgm:presLayoutVars>
          <dgm:bulletEnabled val="1"/>
        </dgm:presLayoutVars>
      </dgm:prSet>
      <dgm:spPr/>
    </dgm:pt>
    <dgm:pt modelId="{CCC0B291-1DDC-476C-98AA-AA73C1940C04}" type="pres">
      <dgm:prSet presAssocID="{9EFC610B-072C-4779-9DA8-E6C9172017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37244-0A67-4279-BC12-924D3F07A30C}" type="pres">
      <dgm:prSet presAssocID="{9EFC610B-072C-4779-9DA8-E6C9172017DE}" presName="childText" presStyleLbl="revTx" presStyleIdx="1" presStyleCnt="3">
        <dgm:presLayoutVars>
          <dgm:bulletEnabled val="1"/>
        </dgm:presLayoutVars>
      </dgm:prSet>
      <dgm:spPr/>
    </dgm:pt>
    <dgm:pt modelId="{798691BF-4069-4A7F-AD2E-5DA2A78459EC}" type="pres">
      <dgm:prSet presAssocID="{C27C2DEE-430A-41BB-A878-4B8E1C87BE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7071B9-9617-4E4A-AB09-391373582526}" type="pres">
      <dgm:prSet presAssocID="{C27C2DEE-430A-41BB-A878-4B8E1C87BE8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FA0312-1875-409B-BD16-40A8371BCD4D}" srcId="{509CB9D2-6CAE-46B2-98F5-BCBC74A0103F}" destId="{C27C2DEE-430A-41BB-A878-4B8E1C87BE8B}" srcOrd="2" destOrd="0" parTransId="{97D926DD-D933-4143-A58B-824591ACAA38}" sibTransId="{35E84088-BC2A-40B5-ACC0-96B0DC99DC96}"/>
    <dgm:cxn modelId="{C62CF81A-2DB5-4D97-BF0F-9E26DF2D7187}" srcId="{C27C2DEE-430A-41BB-A878-4B8E1C87BE8B}" destId="{DDB66FCB-70A0-4C54-9CFD-F0F1A8AD8BDA}" srcOrd="1" destOrd="0" parTransId="{08D868F6-581F-4AE7-956B-200CA74CAEBC}" sibTransId="{A1D1C1F8-6F22-4734-9997-86D399523FF8}"/>
    <dgm:cxn modelId="{E1AD4E5E-4530-4992-9A52-419C2BA2762A}" type="presOf" srcId="{4396D42E-853E-4E9B-9A6B-8B31DF14D1A3}" destId="{0E837244-0A67-4279-BC12-924D3F07A30C}" srcOrd="0" destOrd="0" presId="urn:microsoft.com/office/officeart/2005/8/layout/vList2"/>
    <dgm:cxn modelId="{8F596243-5E12-4A4C-8E2C-669DCAAA9775}" srcId="{7F3EF60D-7C8B-4D43-B549-BA978DE2BEF0}" destId="{09CF0BDE-14F1-43A2-AF31-4857F7A74F71}" srcOrd="0" destOrd="0" parTransId="{8F673183-3700-4263-8643-6F33D6CA3CB6}" sibTransId="{4A5EDBC2-814C-4001-8CB2-E621AC3A6A11}"/>
    <dgm:cxn modelId="{D49BA747-E042-45D7-BD05-F5035F348F43}" srcId="{7F3EF60D-7C8B-4D43-B549-BA978DE2BEF0}" destId="{C6852A93-3C32-4CF0-B3E1-C3A0992E3661}" srcOrd="1" destOrd="0" parTransId="{5BC8AF63-3A44-4F80-B3CD-E88752291915}" sibTransId="{1022D934-84AD-472E-8D3F-ABBB60080AF7}"/>
    <dgm:cxn modelId="{33C2634D-2465-40B2-ADB6-8166E80A5DD1}" type="presOf" srcId="{A610692E-B325-486B-9F41-DA293A9B5754}" destId="{0D7071B9-9617-4E4A-AB09-391373582526}" srcOrd="0" destOrd="0" presId="urn:microsoft.com/office/officeart/2005/8/layout/vList2"/>
    <dgm:cxn modelId="{AAB54C4D-F740-4B46-85A3-4CA12302DEE5}" srcId="{C27C2DEE-430A-41BB-A878-4B8E1C87BE8B}" destId="{A610692E-B325-486B-9F41-DA293A9B5754}" srcOrd="0" destOrd="0" parTransId="{8F229AF9-7C20-442D-B030-D7D2451365A7}" sibTransId="{83DBD090-6AA7-4BC0-8E3F-40C06C1BB54A}"/>
    <dgm:cxn modelId="{FDA0136E-75D0-4566-9FAD-1DC61B7A7D18}" type="presOf" srcId="{1B705228-4249-4E3E-9654-278BC13908AB}" destId="{0E837244-0A67-4279-BC12-924D3F07A30C}" srcOrd="0" destOrd="1" presId="urn:microsoft.com/office/officeart/2005/8/layout/vList2"/>
    <dgm:cxn modelId="{C53F8E4E-69CE-4EC1-884A-13C2B66C4CC6}" srcId="{9EFC610B-072C-4779-9DA8-E6C9172017DE}" destId="{1B705228-4249-4E3E-9654-278BC13908AB}" srcOrd="1" destOrd="0" parTransId="{08639B18-49D7-4E74-B349-27079634C819}" sibTransId="{77EE8D93-A032-47E8-9B6B-0D8A2DAD292A}"/>
    <dgm:cxn modelId="{0E2E016F-98C8-41F1-AE5F-7E15458EDDF3}" type="presOf" srcId="{509CB9D2-6CAE-46B2-98F5-BCBC74A0103F}" destId="{73035E07-64F6-4AE4-A825-2975A95334FD}" srcOrd="0" destOrd="0" presId="urn:microsoft.com/office/officeart/2005/8/layout/vList2"/>
    <dgm:cxn modelId="{044BF975-4BDB-41D9-AEBA-279E1E971A83}" type="presOf" srcId="{C6852A93-3C32-4CF0-B3E1-C3A0992E3661}" destId="{C5F71E13-4A23-4F8A-A998-C26378C4AA00}" srcOrd="0" destOrd="1" presId="urn:microsoft.com/office/officeart/2005/8/layout/vList2"/>
    <dgm:cxn modelId="{52830559-5F47-4ED5-9AA6-6CCA484E6FAA}" srcId="{9EFC610B-072C-4779-9DA8-E6C9172017DE}" destId="{4396D42E-853E-4E9B-9A6B-8B31DF14D1A3}" srcOrd="0" destOrd="0" parTransId="{59A180F4-18D8-4655-B421-1A5EDC89F20F}" sibTransId="{CAC86B8F-2D3E-4797-8860-50BD2051A6B9}"/>
    <dgm:cxn modelId="{873BD07F-4E3F-4B19-B1E5-47FBD7DFBDA1}" srcId="{9EFC610B-072C-4779-9DA8-E6C9172017DE}" destId="{A871BD22-644C-4A04-B89C-C128A2258D07}" srcOrd="2" destOrd="0" parTransId="{AFED32C5-2BA8-44D6-835C-A565D9CF7D0F}" sibTransId="{AE133CB1-5CB0-4D52-9827-EA148491F151}"/>
    <dgm:cxn modelId="{C35CE293-5E1C-4149-B978-C08A2D1EAE69}" srcId="{7F3EF60D-7C8B-4D43-B549-BA978DE2BEF0}" destId="{C273711E-2725-4814-A491-E204BD29D9C8}" srcOrd="2" destOrd="0" parTransId="{335E9339-BF9E-4DEF-8F63-210A18ED8E1D}" sibTransId="{10B73076-D26D-4138-B26D-5A04843EB86B}"/>
    <dgm:cxn modelId="{4CA35499-D896-4983-91B6-617317BFEFFA}" type="presOf" srcId="{C27C2DEE-430A-41BB-A878-4B8E1C87BE8B}" destId="{798691BF-4069-4A7F-AD2E-5DA2A78459EC}" srcOrd="0" destOrd="0" presId="urn:microsoft.com/office/officeart/2005/8/layout/vList2"/>
    <dgm:cxn modelId="{94967D99-F3FB-4497-9BDD-1243B4BAC8CA}" type="presOf" srcId="{7F3EF60D-7C8B-4D43-B549-BA978DE2BEF0}" destId="{452EDA17-CAE2-45E7-A443-6CF4485DE7B4}" srcOrd="0" destOrd="0" presId="urn:microsoft.com/office/officeart/2005/8/layout/vList2"/>
    <dgm:cxn modelId="{8DFBCF9A-F9E9-4BE3-B322-C69778CE5A3A}" type="presOf" srcId="{09CF0BDE-14F1-43A2-AF31-4857F7A74F71}" destId="{C5F71E13-4A23-4F8A-A998-C26378C4AA00}" srcOrd="0" destOrd="0" presId="urn:microsoft.com/office/officeart/2005/8/layout/vList2"/>
    <dgm:cxn modelId="{A6A55CA6-71BB-4C83-908E-5AE3EA0097EE}" type="presOf" srcId="{A871BD22-644C-4A04-B89C-C128A2258D07}" destId="{0E837244-0A67-4279-BC12-924D3F07A30C}" srcOrd="0" destOrd="2" presId="urn:microsoft.com/office/officeart/2005/8/layout/vList2"/>
    <dgm:cxn modelId="{2628E1AA-DDEB-469E-A948-DB964CB2B018}" type="presOf" srcId="{9EFC610B-072C-4779-9DA8-E6C9172017DE}" destId="{CCC0B291-1DDC-476C-98AA-AA73C1940C04}" srcOrd="0" destOrd="0" presId="urn:microsoft.com/office/officeart/2005/8/layout/vList2"/>
    <dgm:cxn modelId="{91E05DAD-F099-4272-AB1C-CB8A096B4E73}" type="presOf" srcId="{DDB66FCB-70A0-4C54-9CFD-F0F1A8AD8BDA}" destId="{0D7071B9-9617-4E4A-AB09-391373582526}" srcOrd="0" destOrd="1" presId="urn:microsoft.com/office/officeart/2005/8/layout/vList2"/>
    <dgm:cxn modelId="{3B6F44E1-6AA3-47CD-98EE-9430931084F8}" type="presOf" srcId="{C273711E-2725-4814-A491-E204BD29D9C8}" destId="{C5F71E13-4A23-4F8A-A998-C26378C4AA00}" srcOrd="0" destOrd="2" presId="urn:microsoft.com/office/officeart/2005/8/layout/vList2"/>
    <dgm:cxn modelId="{148585FC-D8C5-4975-A664-F9A9A1B5BEC6}" srcId="{509CB9D2-6CAE-46B2-98F5-BCBC74A0103F}" destId="{9EFC610B-072C-4779-9DA8-E6C9172017DE}" srcOrd="1" destOrd="0" parTransId="{79FB595D-C9BC-4015-B00C-97C1BBF40C93}" sibTransId="{803FF514-F35B-4AB1-A214-B15852A50681}"/>
    <dgm:cxn modelId="{4B7B66FF-FCC9-479C-A04E-7C084B704D69}" srcId="{509CB9D2-6CAE-46B2-98F5-BCBC74A0103F}" destId="{7F3EF60D-7C8B-4D43-B549-BA978DE2BEF0}" srcOrd="0" destOrd="0" parTransId="{B9E8C2C3-2592-4B7B-9E0B-00C6B6BE60EC}" sibTransId="{D3495AA1-0B7E-4ACD-BB6B-3BE7D03C3355}"/>
    <dgm:cxn modelId="{016D8ACB-3B44-47AB-B8B3-0A2F3BE67D23}" type="presParOf" srcId="{73035E07-64F6-4AE4-A825-2975A95334FD}" destId="{452EDA17-CAE2-45E7-A443-6CF4485DE7B4}" srcOrd="0" destOrd="0" presId="urn:microsoft.com/office/officeart/2005/8/layout/vList2"/>
    <dgm:cxn modelId="{6F1826AB-888E-465D-8DFC-82D53225E678}" type="presParOf" srcId="{73035E07-64F6-4AE4-A825-2975A95334FD}" destId="{C5F71E13-4A23-4F8A-A998-C26378C4AA00}" srcOrd="1" destOrd="0" presId="urn:microsoft.com/office/officeart/2005/8/layout/vList2"/>
    <dgm:cxn modelId="{582A19CE-0955-4DAA-A7A7-A3423F00A1BA}" type="presParOf" srcId="{73035E07-64F6-4AE4-A825-2975A95334FD}" destId="{CCC0B291-1DDC-476C-98AA-AA73C1940C04}" srcOrd="2" destOrd="0" presId="urn:microsoft.com/office/officeart/2005/8/layout/vList2"/>
    <dgm:cxn modelId="{A872A9A1-CEAF-4500-BEF2-62104CC2AFF7}" type="presParOf" srcId="{73035E07-64F6-4AE4-A825-2975A95334FD}" destId="{0E837244-0A67-4279-BC12-924D3F07A30C}" srcOrd="3" destOrd="0" presId="urn:microsoft.com/office/officeart/2005/8/layout/vList2"/>
    <dgm:cxn modelId="{5585929D-AE0B-4306-9B7F-E4875055829F}" type="presParOf" srcId="{73035E07-64F6-4AE4-A825-2975A95334FD}" destId="{798691BF-4069-4A7F-AD2E-5DA2A78459EC}" srcOrd="4" destOrd="0" presId="urn:microsoft.com/office/officeart/2005/8/layout/vList2"/>
    <dgm:cxn modelId="{9E18E06C-C177-482A-B1B3-39C824F864B3}" type="presParOf" srcId="{73035E07-64F6-4AE4-A825-2975A95334FD}" destId="{0D7071B9-9617-4E4A-AB09-39137358252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BB3DA7-F000-4B9C-9891-FFAC85F7FD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EE26D077-25D4-48B9-85F7-C1B0F1C0AF85}">
      <dgm:prSet/>
      <dgm:spPr/>
      <dgm:t>
        <a:bodyPr/>
        <a:lstStyle/>
        <a:p>
          <a:r>
            <a:rPr lang="en-US"/>
            <a:t>Global</a:t>
          </a:r>
          <a:endParaRPr lang="cs-CZ"/>
        </a:p>
      </dgm:t>
    </dgm:pt>
    <dgm:pt modelId="{A19A4006-5304-455B-857B-D2A59F2B9B35}" type="parTrans" cxnId="{E4F7F894-B4A5-45C8-96F9-09EE32AF7362}">
      <dgm:prSet/>
      <dgm:spPr/>
      <dgm:t>
        <a:bodyPr/>
        <a:lstStyle/>
        <a:p>
          <a:endParaRPr lang="cs-CZ"/>
        </a:p>
      </dgm:t>
    </dgm:pt>
    <dgm:pt modelId="{574329EC-7D1A-452F-A790-F6C4C9EFB858}" type="sibTrans" cxnId="{E4F7F894-B4A5-45C8-96F9-09EE32AF7362}">
      <dgm:prSet/>
      <dgm:spPr/>
      <dgm:t>
        <a:bodyPr/>
        <a:lstStyle/>
        <a:p>
          <a:endParaRPr lang="cs-CZ"/>
        </a:p>
      </dgm:t>
    </dgm:pt>
    <dgm:pt modelId="{ED68ABB1-FD53-45CD-87A6-441063A72232}">
      <dgm:prSet/>
      <dgm:spPr/>
      <dgm:t>
        <a:bodyPr/>
        <a:lstStyle/>
        <a:p>
          <a:r>
            <a:rPr lang="en-US"/>
            <a:t>HTTP(S)</a:t>
          </a:r>
          <a:endParaRPr lang="cs-CZ"/>
        </a:p>
      </dgm:t>
    </dgm:pt>
    <dgm:pt modelId="{04048011-D5C4-462A-A568-A147F3844E4A}" type="parTrans" cxnId="{C862FA0A-44B7-40F9-9CF7-903C56CA3C2C}">
      <dgm:prSet/>
      <dgm:spPr/>
      <dgm:t>
        <a:bodyPr/>
        <a:lstStyle/>
        <a:p>
          <a:endParaRPr lang="cs-CZ"/>
        </a:p>
      </dgm:t>
    </dgm:pt>
    <dgm:pt modelId="{20BB520E-4D7B-47B4-A38C-5B2315249769}" type="sibTrans" cxnId="{C862FA0A-44B7-40F9-9CF7-903C56CA3C2C}">
      <dgm:prSet/>
      <dgm:spPr/>
      <dgm:t>
        <a:bodyPr/>
        <a:lstStyle/>
        <a:p>
          <a:endParaRPr lang="cs-CZ"/>
        </a:p>
      </dgm:t>
    </dgm:pt>
    <dgm:pt modelId="{2AB85F3A-3977-457F-B8C2-EE1F283F311D}">
      <dgm:prSet/>
      <dgm:spPr/>
      <dgm:t>
        <a:bodyPr/>
        <a:lstStyle/>
        <a:p>
          <a:r>
            <a:rPr lang="en-US"/>
            <a:t>Traffic Accelerator</a:t>
          </a:r>
          <a:endParaRPr lang="cs-CZ"/>
        </a:p>
      </dgm:t>
    </dgm:pt>
    <dgm:pt modelId="{0576B0B0-F02D-4AD6-81C6-4118B8BA87E6}" type="parTrans" cxnId="{98175E37-529D-4DF7-B886-4E73AEC03140}">
      <dgm:prSet/>
      <dgm:spPr/>
      <dgm:t>
        <a:bodyPr/>
        <a:lstStyle/>
        <a:p>
          <a:endParaRPr lang="cs-CZ"/>
        </a:p>
      </dgm:t>
    </dgm:pt>
    <dgm:pt modelId="{451A3D2B-1B19-4C3A-AB11-3F70377C0ECB}" type="sibTrans" cxnId="{98175E37-529D-4DF7-B886-4E73AEC03140}">
      <dgm:prSet/>
      <dgm:spPr/>
      <dgm:t>
        <a:bodyPr/>
        <a:lstStyle/>
        <a:p>
          <a:endParaRPr lang="cs-CZ"/>
        </a:p>
      </dgm:t>
    </dgm:pt>
    <dgm:pt modelId="{2C3E29E4-0DC7-4CCD-B0D4-ACF228113EA7}">
      <dgm:prSet/>
      <dgm:spPr/>
      <dgm:t>
        <a:bodyPr/>
        <a:lstStyle/>
        <a:p>
          <a:r>
            <a:rPr lang="en-US"/>
            <a:t>CDN</a:t>
          </a:r>
          <a:endParaRPr lang="cs-CZ"/>
        </a:p>
      </dgm:t>
    </dgm:pt>
    <dgm:pt modelId="{98644700-5C84-4593-9564-12AD37C15CA4}" type="parTrans" cxnId="{2B0236D8-525A-48C2-8EC4-566A33F84670}">
      <dgm:prSet/>
      <dgm:spPr/>
      <dgm:t>
        <a:bodyPr/>
        <a:lstStyle/>
        <a:p>
          <a:endParaRPr lang="cs-CZ"/>
        </a:p>
      </dgm:t>
    </dgm:pt>
    <dgm:pt modelId="{3B5FF57D-DE7A-483B-B4F2-B4842C14C679}" type="sibTrans" cxnId="{2B0236D8-525A-48C2-8EC4-566A33F84670}">
      <dgm:prSet/>
      <dgm:spPr/>
      <dgm:t>
        <a:bodyPr/>
        <a:lstStyle/>
        <a:p>
          <a:endParaRPr lang="cs-CZ"/>
        </a:p>
      </dgm:t>
    </dgm:pt>
    <dgm:pt modelId="{DFFD531A-A949-44F9-B47D-61DC72FD3159}">
      <dgm:prSet/>
      <dgm:spPr/>
      <dgm:t>
        <a:bodyPr/>
        <a:lstStyle/>
        <a:p>
          <a:r>
            <a:rPr lang="en-US"/>
            <a:t>168 Edge locations</a:t>
          </a:r>
          <a:endParaRPr lang="cs-CZ"/>
        </a:p>
      </dgm:t>
    </dgm:pt>
    <dgm:pt modelId="{8230D404-DCF9-42CA-BD98-3339307E2555}" type="parTrans" cxnId="{AD245BDD-5718-47F2-856A-C2DF05766280}">
      <dgm:prSet/>
      <dgm:spPr/>
      <dgm:t>
        <a:bodyPr/>
        <a:lstStyle/>
        <a:p>
          <a:endParaRPr lang="cs-CZ"/>
        </a:p>
      </dgm:t>
    </dgm:pt>
    <dgm:pt modelId="{8983DC3B-DA94-4263-BD93-0CA21C89C2B6}" type="sibTrans" cxnId="{AD245BDD-5718-47F2-856A-C2DF05766280}">
      <dgm:prSet/>
      <dgm:spPr/>
      <dgm:t>
        <a:bodyPr/>
        <a:lstStyle/>
        <a:p>
          <a:endParaRPr lang="cs-CZ"/>
        </a:p>
      </dgm:t>
    </dgm:pt>
    <dgm:pt modelId="{F15AD69B-9770-4A07-92BC-47E813A9DD30}">
      <dgm:prSet/>
      <dgm:spPr/>
      <dgm:t>
        <a:bodyPr/>
        <a:lstStyle/>
        <a:p>
          <a:r>
            <a:rPr lang="en-US"/>
            <a:t>Nativní podpora end-to-end IPv6 a HTTP/2</a:t>
          </a:r>
          <a:endParaRPr lang="cs-CZ"/>
        </a:p>
      </dgm:t>
    </dgm:pt>
    <dgm:pt modelId="{5D5E1D19-AC94-47B3-BF5E-530B7E81EE85}" type="parTrans" cxnId="{FE9D863B-A151-4716-8638-A45684A10147}">
      <dgm:prSet/>
      <dgm:spPr/>
      <dgm:t>
        <a:bodyPr/>
        <a:lstStyle/>
        <a:p>
          <a:endParaRPr lang="cs-CZ"/>
        </a:p>
      </dgm:t>
    </dgm:pt>
    <dgm:pt modelId="{80955BBC-992A-4DF5-B488-1752BE8D6535}" type="sibTrans" cxnId="{FE9D863B-A151-4716-8638-A45684A10147}">
      <dgm:prSet/>
      <dgm:spPr/>
      <dgm:t>
        <a:bodyPr/>
        <a:lstStyle/>
        <a:p>
          <a:endParaRPr lang="cs-CZ"/>
        </a:p>
      </dgm:t>
    </dgm:pt>
    <dgm:pt modelId="{0A6D124C-CF1C-4595-840B-66BF3F408FEA}" type="pres">
      <dgm:prSet presAssocID="{E8BB3DA7-F000-4B9C-9891-FFAC85F7FDE4}" presName="linear" presStyleCnt="0">
        <dgm:presLayoutVars>
          <dgm:animLvl val="lvl"/>
          <dgm:resizeHandles val="exact"/>
        </dgm:presLayoutVars>
      </dgm:prSet>
      <dgm:spPr/>
    </dgm:pt>
    <dgm:pt modelId="{C62B5ADE-D5CD-44C0-A6DD-EF947DC7874D}" type="pres">
      <dgm:prSet presAssocID="{EE26D077-25D4-48B9-85F7-C1B0F1C0AF8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45A2523-DA0B-423C-AAED-134DBCCCC167}" type="pres">
      <dgm:prSet presAssocID="{574329EC-7D1A-452F-A790-F6C4C9EFB858}" presName="spacer" presStyleCnt="0"/>
      <dgm:spPr/>
    </dgm:pt>
    <dgm:pt modelId="{B69FDF41-09D5-438E-B070-A50E9EC6EB87}" type="pres">
      <dgm:prSet presAssocID="{ED68ABB1-FD53-45CD-87A6-441063A7223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40AE8ED-2522-42DC-8B8D-82457A3E9552}" type="pres">
      <dgm:prSet presAssocID="{20BB520E-4D7B-47B4-A38C-5B2315249769}" presName="spacer" presStyleCnt="0"/>
      <dgm:spPr/>
    </dgm:pt>
    <dgm:pt modelId="{81118BE2-5426-4FC9-922B-5C2D754EF6EF}" type="pres">
      <dgm:prSet presAssocID="{2AB85F3A-3977-457F-B8C2-EE1F283F311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A960B9F-4205-4DF6-A55B-4C0710EF751B}" type="pres">
      <dgm:prSet presAssocID="{451A3D2B-1B19-4C3A-AB11-3F70377C0ECB}" presName="spacer" presStyleCnt="0"/>
      <dgm:spPr/>
    </dgm:pt>
    <dgm:pt modelId="{6918ED45-BE01-45A1-A41B-6703FF935802}" type="pres">
      <dgm:prSet presAssocID="{2C3E29E4-0DC7-4CCD-B0D4-ACF228113EA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602C17A-8CA4-4662-A13C-3AE5C4AE01E3}" type="pres">
      <dgm:prSet presAssocID="{3B5FF57D-DE7A-483B-B4F2-B4842C14C679}" presName="spacer" presStyleCnt="0"/>
      <dgm:spPr/>
    </dgm:pt>
    <dgm:pt modelId="{98D3D605-AE7E-4E57-9CF0-48C071996699}" type="pres">
      <dgm:prSet presAssocID="{DFFD531A-A949-44F9-B47D-61DC72FD315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995D97B-F58B-4AA9-8779-6E72F71F5309}" type="pres">
      <dgm:prSet presAssocID="{8983DC3B-DA94-4263-BD93-0CA21C89C2B6}" presName="spacer" presStyleCnt="0"/>
      <dgm:spPr/>
    </dgm:pt>
    <dgm:pt modelId="{A5A6CD38-D4D3-4F98-A029-33BFB7B5D235}" type="pres">
      <dgm:prSet presAssocID="{F15AD69B-9770-4A07-92BC-47E813A9DD3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862FA0A-44B7-40F9-9CF7-903C56CA3C2C}" srcId="{E8BB3DA7-F000-4B9C-9891-FFAC85F7FDE4}" destId="{ED68ABB1-FD53-45CD-87A6-441063A72232}" srcOrd="1" destOrd="0" parTransId="{04048011-D5C4-462A-A568-A147F3844E4A}" sibTransId="{20BB520E-4D7B-47B4-A38C-5B2315249769}"/>
    <dgm:cxn modelId="{98175E37-529D-4DF7-B886-4E73AEC03140}" srcId="{E8BB3DA7-F000-4B9C-9891-FFAC85F7FDE4}" destId="{2AB85F3A-3977-457F-B8C2-EE1F283F311D}" srcOrd="2" destOrd="0" parTransId="{0576B0B0-F02D-4AD6-81C6-4118B8BA87E6}" sibTransId="{451A3D2B-1B19-4C3A-AB11-3F70377C0ECB}"/>
    <dgm:cxn modelId="{FE9D863B-A151-4716-8638-A45684A10147}" srcId="{E8BB3DA7-F000-4B9C-9891-FFAC85F7FDE4}" destId="{F15AD69B-9770-4A07-92BC-47E813A9DD30}" srcOrd="5" destOrd="0" parTransId="{5D5E1D19-AC94-47B3-BF5E-530B7E81EE85}" sibTransId="{80955BBC-992A-4DF5-B488-1752BE8D6535}"/>
    <dgm:cxn modelId="{9DAA9361-3E7D-4421-94C5-65C8183404F9}" type="presOf" srcId="{E8BB3DA7-F000-4B9C-9891-FFAC85F7FDE4}" destId="{0A6D124C-CF1C-4595-840B-66BF3F408FEA}" srcOrd="0" destOrd="0" presId="urn:microsoft.com/office/officeart/2005/8/layout/vList2"/>
    <dgm:cxn modelId="{15458642-2B4F-4483-AC94-01AEF7565FD2}" type="presOf" srcId="{ED68ABB1-FD53-45CD-87A6-441063A72232}" destId="{B69FDF41-09D5-438E-B070-A50E9EC6EB87}" srcOrd="0" destOrd="0" presId="urn:microsoft.com/office/officeart/2005/8/layout/vList2"/>
    <dgm:cxn modelId="{8556CC67-AABB-4FBD-8F31-C9308F88534A}" type="presOf" srcId="{DFFD531A-A949-44F9-B47D-61DC72FD3159}" destId="{98D3D605-AE7E-4E57-9CF0-48C071996699}" srcOrd="0" destOrd="0" presId="urn:microsoft.com/office/officeart/2005/8/layout/vList2"/>
    <dgm:cxn modelId="{333D894A-E33B-45EE-BEDE-D49C32AEBA46}" type="presOf" srcId="{F15AD69B-9770-4A07-92BC-47E813A9DD30}" destId="{A5A6CD38-D4D3-4F98-A029-33BFB7B5D235}" srcOrd="0" destOrd="0" presId="urn:microsoft.com/office/officeart/2005/8/layout/vList2"/>
    <dgm:cxn modelId="{E4F7F894-B4A5-45C8-96F9-09EE32AF7362}" srcId="{E8BB3DA7-F000-4B9C-9891-FFAC85F7FDE4}" destId="{EE26D077-25D4-48B9-85F7-C1B0F1C0AF85}" srcOrd="0" destOrd="0" parTransId="{A19A4006-5304-455B-857B-D2A59F2B9B35}" sibTransId="{574329EC-7D1A-452F-A790-F6C4C9EFB858}"/>
    <dgm:cxn modelId="{94ECE7BF-75E9-44CA-92A0-8CA69864BEAD}" type="presOf" srcId="{2AB85F3A-3977-457F-B8C2-EE1F283F311D}" destId="{81118BE2-5426-4FC9-922B-5C2D754EF6EF}" srcOrd="0" destOrd="0" presId="urn:microsoft.com/office/officeart/2005/8/layout/vList2"/>
    <dgm:cxn modelId="{C10526C8-03FC-476F-AF56-E2ECB278D65E}" type="presOf" srcId="{EE26D077-25D4-48B9-85F7-C1B0F1C0AF85}" destId="{C62B5ADE-D5CD-44C0-A6DD-EF947DC7874D}" srcOrd="0" destOrd="0" presId="urn:microsoft.com/office/officeart/2005/8/layout/vList2"/>
    <dgm:cxn modelId="{743E10C9-CC33-4186-91FB-D8A4ED7DC492}" type="presOf" srcId="{2C3E29E4-0DC7-4CCD-B0D4-ACF228113EA7}" destId="{6918ED45-BE01-45A1-A41B-6703FF935802}" srcOrd="0" destOrd="0" presId="urn:microsoft.com/office/officeart/2005/8/layout/vList2"/>
    <dgm:cxn modelId="{2B0236D8-525A-48C2-8EC4-566A33F84670}" srcId="{E8BB3DA7-F000-4B9C-9891-FFAC85F7FDE4}" destId="{2C3E29E4-0DC7-4CCD-B0D4-ACF228113EA7}" srcOrd="3" destOrd="0" parTransId="{98644700-5C84-4593-9564-12AD37C15CA4}" sibTransId="{3B5FF57D-DE7A-483B-B4F2-B4842C14C679}"/>
    <dgm:cxn modelId="{AD245BDD-5718-47F2-856A-C2DF05766280}" srcId="{E8BB3DA7-F000-4B9C-9891-FFAC85F7FDE4}" destId="{DFFD531A-A949-44F9-B47D-61DC72FD3159}" srcOrd="4" destOrd="0" parTransId="{8230D404-DCF9-42CA-BD98-3339307E2555}" sibTransId="{8983DC3B-DA94-4263-BD93-0CA21C89C2B6}"/>
    <dgm:cxn modelId="{3B50F24E-2BD1-460A-8357-C774572C9955}" type="presParOf" srcId="{0A6D124C-CF1C-4595-840B-66BF3F408FEA}" destId="{C62B5ADE-D5CD-44C0-A6DD-EF947DC7874D}" srcOrd="0" destOrd="0" presId="urn:microsoft.com/office/officeart/2005/8/layout/vList2"/>
    <dgm:cxn modelId="{EEE35B57-115B-456A-900F-8314610F02D2}" type="presParOf" srcId="{0A6D124C-CF1C-4595-840B-66BF3F408FEA}" destId="{345A2523-DA0B-423C-AAED-134DBCCCC167}" srcOrd="1" destOrd="0" presId="urn:microsoft.com/office/officeart/2005/8/layout/vList2"/>
    <dgm:cxn modelId="{9100DBDC-53B0-4777-A0EF-7C51F860B04D}" type="presParOf" srcId="{0A6D124C-CF1C-4595-840B-66BF3F408FEA}" destId="{B69FDF41-09D5-438E-B070-A50E9EC6EB87}" srcOrd="2" destOrd="0" presId="urn:microsoft.com/office/officeart/2005/8/layout/vList2"/>
    <dgm:cxn modelId="{8D15A924-6087-4191-B9CB-0A9F67673D7D}" type="presParOf" srcId="{0A6D124C-CF1C-4595-840B-66BF3F408FEA}" destId="{C40AE8ED-2522-42DC-8B8D-82457A3E9552}" srcOrd="3" destOrd="0" presId="urn:microsoft.com/office/officeart/2005/8/layout/vList2"/>
    <dgm:cxn modelId="{2FADEE53-9CDA-4F20-BA2E-494DEA7A1B59}" type="presParOf" srcId="{0A6D124C-CF1C-4595-840B-66BF3F408FEA}" destId="{81118BE2-5426-4FC9-922B-5C2D754EF6EF}" srcOrd="4" destOrd="0" presId="urn:microsoft.com/office/officeart/2005/8/layout/vList2"/>
    <dgm:cxn modelId="{487B5DEB-E2E3-4C42-9EDD-9FF9CA930476}" type="presParOf" srcId="{0A6D124C-CF1C-4595-840B-66BF3F408FEA}" destId="{4A960B9F-4205-4DF6-A55B-4C0710EF751B}" srcOrd="5" destOrd="0" presId="urn:microsoft.com/office/officeart/2005/8/layout/vList2"/>
    <dgm:cxn modelId="{834D9976-2675-4020-B161-78CC4B9F0661}" type="presParOf" srcId="{0A6D124C-CF1C-4595-840B-66BF3F408FEA}" destId="{6918ED45-BE01-45A1-A41B-6703FF935802}" srcOrd="6" destOrd="0" presId="urn:microsoft.com/office/officeart/2005/8/layout/vList2"/>
    <dgm:cxn modelId="{BC7C7426-F1B6-4DCA-B78E-83BAD940A908}" type="presParOf" srcId="{0A6D124C-CF1C-4595-840B-66BF3F408FEA}" destId="{6602C17A-8CA4-4662-A13C-3AE5C4AE01E3}" srcOrd="7" destOrd="0" presId="urn:microsoft.com/office/officeart/2005/8/layout/vList2"/>
    <dgm:cxn modelId="{203B5D77-B883-4B0E-A1BD-C6CE286FC5BC}" type="presParOf" srcId="{0A6D124C-CF1C-4595-840B-66BF3F408FEA}" destId="{98D3D605-AE7E-4E57-9CF0-48C071996699}" srcOrd="8" destOrd="0" presId="urn:microsoft.com/office/officeart/2005/8/layout/vList2"/>
    <dgm:cxn modelId="{9D90BA47-B221-4CD9-ACB2-4B683434FF0F}" type="presParOf" srcId="{0A6D124C-CF1C-4595-840B-66BF3F408FEA}" destId="{7995D97B-F58B-4AA9-8779-6E72F71F5309}" srcOrd="9" destOrd="0" presId="urn:microsoft.com/office/officeart/2005/8/layout/vList2"/>
    <dgm:cxn modelId="{930465D7-AE1A-4E3D-BE9D-599F86258CBD}" type="presParOf" srcId="{0A6D124C-CF1C-4595-840B-66BF3F408FEA}" destId="{A5A6CD38-D4D3-4F98-A029-33BFB7B5D23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0858614-DA1B-421E-95D4-96DB73F47D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3257056C-D9C8-4EAE-9D4C-ACD3C7C69195}">
      <dgm:prSet/>
      <dgm:spPr/>
      <dgm:t>
        <a:bodyPr/>
        <a:lstStyle/>
        <a:p>
          <a:r>
            <a:rPr lang="en-US"/>
            <a:t>Pracuje na L4 OSI vrstvě</a:t>
          </a:r>
          <a:endParaRPr lang="cs-CZ"/>
        </a:p>
      </dgm:t>
    </dgm:pt>
    <dgm:pt modelId="{BA2895F3-4394-4AEA-9BDF-CEE49357B205}" type="parTrans" cxnId="{25D89AA8-BBB6-4A53-9237-5189342A3BB5}">
      <dgm:prSet/>
      <dgm:spPr/>
      <dgm:t>
        <a:bodyPr/>
        <a:lstStyle/>
        <a:p>
          <a:endParaRPr lang="cs-CZ"/>
        </a:p>
      </dgm:t>
    </dgm:pt>
    <dgm:pt modelId="{F8BEA3B2-FA05-47B4-929A-7A0BBF8ABAED}" type="sibTrans" cxnId="{25D89AA8-BBB6-4A53-9237-5189342A3BB5}">
      <dgm:prSet/>
      <dgm:spPr/>
      <dgm:t>
        <a:bodyPr/>
        <a:lstStyle/>
        <a:p>
          <a:endParaRPr lang="cs-CZ"/>
        </a:p>
      </dgm:t>
    </dgm:pt>
    <dgm:pt modelId="{09CAE73B-3F45-442E-B2CA-7690EC00E34B}">
      <dgm:prSet/>
      <dgm:spPr/>
      <dgm:t>
        <a:bodyPr/>
        <a:lstStyle/>
        <a:p>
          <a:r>
            <a:rPr lang="en-US" b="1"/>
            <a:t>Může být veřejný i interní</a:t>
          </a:r>
          <a:endParaRPr lang="cs-CZ" b="1"/>
        </a:p>
      </dgm:t>
    </dgm:pt>
    <dgm:pt modelId="{109759EB-CD03-4259-9E41-117588B78B60}" type="parTrans" cxnId="{DF696E23-B0C5-4DBC-BE34-5185B06886F0}">
      <dgm:prSet/>
      <dgm:spPr/>
      <dgm:t>
        <a:bodyPr/>
        <a:lstStyle/>
        <a:p>
          <a:endParaRPr lang="cs-CZ"/>
        </a:p>
      </dgm:t>
    </dgm:pt>
    <dgm:pt modelId="{C11DE151-CD51-4FE6-BE83-E69F61B48360}" type="sibTrans" cxnId="{DF696E23-B0C5-4DBC-BE34-5185B06886F0}">
      <dgm:prSet/>
      <dgm:spPr/>
      <dgm:t>
        <a:bodyPr/>
        <a:lstStyle/>
        <a:p>
          <a:endParaRPr lang="cs-CZ"/>
        </a:p>
      </dgm:t>
    </dgm:pt>
    <dgm:pt modelId="{655BBA32-9FAC-44E1-8AEF-BF9617A799F0}">
      <dgm:prSet/>
      <dgm:spPr/>
      <dgm:t>
        <a:bodyPr/>
        <a:lstStyle/>
        <a:p>
          <a:r>
            <a:rPr lang="en-US"/>
            <a:t>Funguje napříč zónami</a:t>
          </a:r>
          <a:endParaRPr lang="cs-CZ"/>
        </a:p>
      </dgm:t>
    </dgm:pt>
    <dgm:pt modelId="{142D205B-4C83-42D0-A438-FAECEC927079}" type="parTrans" cxnId="{A9EB8111-E897-4087-BAAB-98ABF219C406}">
      <dgm:prSet/>
      <dgm:spPr/>
      <dgm:t>
        <a:bodyPr/>
        <a:lstStyle/>
        <a:p>
          <a:endParaRPr lang="cs-CZ"/>
        </a:p>
      </dgm:t>
    </dgm:pt>
    <dgm:pt modelId="{834E9FD1-8CC9-4569-B0B7-81E52C0E39B1}" type="sibTrans" cxnId="{A9EB8111-E897-4087-BAAB-98ABF219C406}">
      <dgm:prSet/>
      <dgm:spPr/>
      <dgm:t>
        <a:bodyPr/>
        <a:lstStyle/>
        <a:p>
          <a:endParaRPr lang="cs-CZ"/>
        </a:p>
      </dgm:t>
    </dgm:pt>
    <dgm:pt modelId="{002E1DD7-439C-484E-9D71-B076E500E02A}">
      <dgm:prSet/>
      <dgm:spPr/>
      <dgm:t>
        <a:bodyPr/>
        <a:lstStyle/>
        <a:p>
          <a:r>
            <a:rPr lang="en-US"/>
            <a:t>Využívá health probes</a:t>
          </a:r>
          <a:endParaRPr lang="cs-CZ"/>
        </a:p>
      </dgm:t>
    </dgm:pt>
    <dgm:pt modelId="{DA4656A1-471F-4D32-80F0-A367249922EC}" type="parTrans" cxnId="{A5BE29E5-C0CB-4626-B59E-7E8B7A2E0545}">
      <dgm:prSet/>
      <dgm:spPr/>
      <dgm:t>
        <a:bodyPr/>
        <a:lstStyle/>
        <a:p>
          <a:endParaRPr lang="cs-CZ"/>
        </a:p>
      </dgm:t>
    </dgm:pt>
    <dgm:pt modelId="{D377CB53-A79D-4674-A927-74E33F3C7602}" type="sibTrans" cxnId="{A5BE29E5-C0CB-4626-B59E-7E8B7A2E0545}">
      <dgm:prSet/>
      <dgm:spPr/>
      <dgm:t>
        <a:bodyPr/>
        <a:lstStyle/>
        <a:p>
          <a:endParaRPr lang="cs-CZ"/>
        </a:p>
      </dgm:t>
    </dgm:pt>
    <dgm:pt modelId="{2EA9879E-6E9B-4DAE-9811-A2AF6C43E05F}">
      <dgm:prSet/>
      <dgm:spPr/>
      <dgm:t>
        <a:bodyPr/>
        <a:lstStyle/>
        <a:p>
          <a:r>
            <a:rPr lang="en-US"/>
            <a:t>LB na porty, IP nebo oboje</a:t>
          </a:r>
          <a:endParaRPr lang="cs-CZ"/>
        </a:p>
      </dgm:t>
    </dgm:pt>
    <dgm:pt modelId="{64D0E36D-715E-4BFB-857A-FE7DF07BB62C}" type="parTrans" cxnId="{A7D271A2-6F6D-430A-8A6C-80CA400E5EEE}">
      <dgm:prSet/>
      <dgm:spPr/>
      <dgm:t>
        <a:bodyPr/>
        <a:lstStyle/>
        <a:p>
          <a:endParaRPr lang="cs-CZ"/>
        </a:p>
      </dgm:t>
    </dgm:pt>
    <dgm:pt modelId="{685FCD77-5398-4E96-90BD-8370009ACD1E}" type="sibTrans" cxnId="{A7D271A2-6F6D-430A-8A6C-80CA400E5EEE}">
      <dgm:prSet/>
      <dgm:spPr/>
      <dgm:t>
        <a:bodyPr/>
        <a:lstStyle/>
        <a:p>
          <a:endParaRPr lang="cs-CZ"/>
        </a:p>
      </dgm:t>
    </dgm:pt>
    <dgm:pt modelId="{2662E78C-0854-40AA-861F-EADB54F4F615}">
      <dgm:prSet/>
      <dgm:spPr/>
      <dgm:t>
        <a:bodyPr/>
        <a:lstStyle/>
        <a:p>
          <a:r>
            <a:rPr lang="en-US"/>
            <a:t>Secure by default</a:t>
          </a:r>
          <a:endParaRPr lang="cs-CZ"/>
        </a:p>
      </dgm:t>
    </dgm:pt>
    <dgm:pt modelId="{8CE8DC86-DDDE-43B0-A1A0-85F17B94101B}" type="parTrans" cxnId="{25028378-6909-438F-9441-E68B4344F4C4}">
      <dgm:prSet/>
      <dgm:spPr/>
      <dgm:t>
        <a:bodyPr/>
        <a:lstStyle/>
        <a:p>
          <a:endParaRPr lang="cs-CZ"/>
        </a:p>
      </dgm:t>
    </dgm:pt>
    <dgm:pt modelId="{70E25265-13D7-457A-A7F4-9CCCE1AC4725}" type="sibTrans" cxnId="{25028378-6909-438F-9441-E68B4344F4C4}">
      <dgm:prSet/>
      <dgm:spPr/>
      <dgm:t>
        <a:bodyPr/>
        <a:lstStyle/>
        <a:p>
          <a:endParaRPr lang="cs-CZ"/>
        </a:p>
      </dgm:t>
    </dgm:pt>
    <dgm:pt modelId="{050EDFCF-9D2A-445A-B07A-714A086C735B}">
      <dgm:prSet/>
      <dgm:spPr/>
      <dgm:t>
        <a:bodyPr/>
        <a:lstStyle/>
        <a:p>
          <a:r>
            <a:rPr lang="en-US"/>
            <a:t>SLA 99,99%</a:t>
          </a:r>
          <a:endParaRPr lang="cs-CZ"/>
        </a:p>
      </dgm:t>
    </dgm:pt>
    <dgm:pt modelId="{9CE02539-1816-473F-85F2-A7A7FCA5FCF1}" type="parTrans" cxnId="{24440940-CD95-433C-A3D6-FB0C350718B6}">
      <dgm:prSet/>
      <dgm:spPr/>
      <dgm:t>
        <a:bodyPr/>
        <a:lstStyle/>
        <a:p>
          <a:endParaRPr lang="cs-CZ"/>
        </a:p>
      </dgm:t>
    </dgm:pt>
    <dgm:pt modelId="{B7C48242-DD5D-44A3-A83F-3674163DC5F7}" type="sibTrans" cxnId="{24440940-CD95-433C-A3D6-FB0C350718B6}">
      <dgm:prSet/>
      <dgm:spPr/>
      <dgm:t>
        <a:bodyPr/>
        <a:lstStyle/>
        <a:p>
          <a:endParaRPr lang="cs-CZ"/>
        </a:p>
      </dgm:t>
    </dgm:pt>
    <dgm:pt modelId="{ADE93126-5149-4EEE-A530-AA42BA06D8F1}">
      <dgm:prSet/>
      <dgm:spPr/>
      <dgm:t>
        <a:bodyPr/>
        <a:lstStyle/>
        <a:p>
          <a:r>
            <a:rPr lang="en-US"/>
            <a:t>Může být i globální</a:t>
          </a:r>
          <a:endParaRPr lang="cs-CZ"/>
        </a:p>
      </dgm:t>
    </dgm:pt>
    <dgm:pt modelId="{9D8A542B-9F01-42F6-80D2-EE0C74050ED6}" type="parTrans" cxnId="{75E201E9-789E-48CC-A98F-1214A70B57C5}">
      <dgm:prSet/>
      <dgm:spPr/>
      <dgm:t>
        <a:bodyPr/>
        <a:lstStyle/>
        <a:p>
          <a:endParaRPr lang="cs-CZ"/>
        </a:p>
      </dgm:t>
    </dgm:pt>
    <dgm:pt modelId="{ACCB391F-9D7B-4016-A58D-8161636BA67C}" type="sibTrans" cxnId="{75E201E9-789E-48CC-A98F-1214A70B57C5}">
      <dgm:prSet/>
      <dgm:spPr/>
      <dgm:t>
        <a:bodyPr/>
        <a:lstStyle/>
        <a:p>
          <a:endParaRPr lang="cs-CZ"/>
        </a:p>
      </dgm:t>
    </dgm:pt>
    <dgm:pt modelId="{D9125D92-C38E-4781-8AD5-25608B1AC5D2}">
      <dgm:prSet/>
      <dgm:spPr/>
      <dgm:t>
        <a:bodyPr/>
        <a:lstStyle/>
        <a:p>
          <a:r>
            <a:rPr lang="en-US" b="1"/>
            <a:t>TCP a UDP</a:t>
          </a:r>
          <a:endParaRPr lang="cs-CZ" b="1"/>
        </a:p>
      </dgm:t>
    </dgm:pt>
    <dgm:pt modelId="{A9C79310-285A-471D-848B-8624E5607462}" type="parTrans" cxnId="{C47E4D51-3CE6-4579-AE66-5526D3DA0D36}">
      <dgm:prSet/>
      <dgm:spPr/>
      <dgm:t>
        <a:bodyPr/>
        <a:lstStyle/>
        <a:p>
          <a:endParaRPr lang="cs-CZ"/>
        </a:p>
      </dgm:t>
    </dgm:pt>
    <dgm:pt modelId="{4CD60A32-0960-4A3A-8B82-B595F47D679D}" type="sibTrans" cxnId="{C47E4D51-3CE6-4579-AE66-5526D3DA0D36}">
      <dgm:prSet/>
      <dgm:spPr/>
      <dgm:t>
        <a:bodyPr/>
        <a:lstStyle/>
        <a:p>
          <a:endParaRPr lang="cs-CZ"/>
        </a:p>
      </dgm:t>
    </dgm:pt>
    <dgm:pt modelId="{32D40157-562C-485C-AA91-928D96254C86}" type="pres">
      <dgm:prSet presAssocID="{40858614-DA1B-421E-95D4-96DB73F47D68}" presName="linear" presStyleCnt="0">
        <dgm:presLayoutVars>
          <dgm:animLvl val="lvl"/>
          <dgm:resizeHandles val="exact"/>
        </dgm:presLayoutVars>
      </dgm:prSet>
      <dgm:spPr/>
    </dgm:pt>
    <dgm:pt modelId="{AD070272-2D16-42FC-AC25-4361998FCC71}" type="pres">
      <dgm:prSet presAssocID="{3257056C-D9C8-4EAE-9D4C-ACD3C7C69195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CB60627E-80BF-4DBD-8491-E6EEB2FFF446}" type="pres">
      <dgm:prSet presAssocID="{F8BEA3B2-FA05-47B4-929A-7A0BBF8ABAED}" presName="spacer" presStyleCnt="0"/>
      <dgm:spPr/>
    </dgm:pt>
    <dgm:pt modelId="{277A2F51-34C6-4897-8595-3191D6951409}" type="pres">
      <dgm:prSet presAssocID="{D9125D92-C38E-4781-8AD5-25608B1AC5D2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E715006-A357-43AF-A638-59D58B89750D}" type="pres">
      <dgm:prSet presAssocID="{4CD60A32-0960-4A3A-8B82-B595F47D679D}" presName="spacer" presStyleCnt="0"/>
      <dgm:spPr/>
    </dgm:pt>
    <dgm:pt modelId="{BB8B7087-DCB9-442A-81AA-5EF04FA8F8AA}" type="pres">
      <dgm:prSet presAssocID="{09CAE73B-3F45-442E-B2CA-7690EC00E34B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494C0928-FCF7-4459-AF87-8D61CC0B09D6}" type="pres">
      <dgm:prSet presAssocID="{C11DE151-CD51-4FE6-BE83-E69F61B48360}" presName="spacer" presStyleCnt="0"/>
      <dgm:spPr/>
    </dgm:pt>
    <dgm:pt modelId="{54F40C06-7389-4931-8B5F-9E84DD436395}" type="pres">
      <dgm:prSet presAssocID="{655BBA32-9FAC-44E1-8AEF-BF9617A799F0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2B8186CE-0608-4C60-801D-C9C67EFB9974}" type="pres">
      <dgm:prSet presAssocID="{834E9FD1-8CC9-4569-B0B7-81E52C0E39B1}" presName="spacer" presStyleCnt="0"/>
      <dgm:spPr/>
    </dgm:pt>
    <dgm:pt modelId="{B19951D7-F48E-4E36-9A33-662228041DCF}" type="pres">
      <dgm:prSet presAssocID="{ADE93126-5149-4EEE-A530-AA42BA06D8F1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9AC29A5A-36AB-4348-BF50-5ACF9BF2E2F3}" type="pres">
      <dgm:prSet presAssocID="{ACCB391F-9D7B-4016-A58D-8161636BA67C}" presName="spacer" presStyleCnt="0"/>
      <dgm:spPr/>
    </dgm:pt>
    <dgm:pt modelId="{48851895-1263-4006-8BEC-B2BB772F2CD6}" type="pres">
      <dgm:prSet presAssocID="{002E1DD7-439C-484E-9D71-B076E500E02A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1F02719C-326D-4001-B5CE-8351F4479142}" type="pres">
      <dgm:prSet presAssocID="{D377CB53-A79D-4674-A927-74E33F3C7602}" presName="spacer" presStyleCnt="0"/>
      <dgm:spPr/>
    </dgm:pt>
    <dgm:pt modelId="{AEC3A0CE-BE1C-43A8-947D-FA648D05FF1F}" type="pres">
      <dgm:prSet presAssocID="{2EA9879E-6E9B-4DAE-9811-A2AF6C43E05F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FAA20904-FFBB-4132-90BE-1153CA2A64E9}" type="pres">
      <dgm:prSet presAssocID="{685FCD77-5398-4E96-90BD-8370009ACD1E}" presName="spacer" presStyleCnt="0"/>
      <dgm:spPr/>
    </dgm:pt>
    <dgm:pt modelId="{C28A427D-4011-4648-B186-7F68FE579FE6}" type="pres">
      <dgm:prSet presAssocID="{2662E78C-0854-40AA-861F-EADB54F4F615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997553CA-4614-4793-85B2-B54B6FCD828E}" type="pres">
      <dgm:prSet presAssocID="{70E25265-13D7-457A-A7F4-9CCCE1AC4725}" presName="spacer" presStyleCnt="0"/>
      <dgm:spPr/>
    </dgm:pt>
    <dgm:pt modelId="{AA7B0A4B-D1AA-4783-98ED-97FA30912F2F}" type="pres">
      <dgm:prSet presAssocID="{050EDFCF-9D2A-445A-B07A-714A086C735B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9EB8111-E897-4087-BAAB-98ABF219C406}" srcId="{40858614-DA1B-421E-95D4-96DB73F47D68}" destId="{655BBA32-9FAC-44E1-8AEF-BF9617A799F0}" srcOrd="3" destOrd="0" parTransId="{142D205B-4C83-42D0-A438-FAECEC927079}" sibTransId="{834E9FD1-8CC9-4569-B0B7-81E52C0E39B1}"/>
    <dgm:cxn modelId="{8749D417-76A8-4D25-8437-5DCF30793716}" type="presOf" srcId="{D9125D92-C38E-4781-8AD5-25608B1AC5D2}" destId="{277A2F51-34C6-4897-8595-3191D6951409}" srcOrd="0" destOrd="0" presId="urn:microsoft.com/office/officeart/2005/8/layout/vList2"/>
    <dgm:cxn modelId="{DF696E23-B0C5-4DBC-BE34-5185B06886F0}" srcId="{40858614-DA1B-421E-95D4-96DB73F47D68}" destId="{09CAE73B-3F45-442E-B2CA-7690EC00E34B}" srcOrd="2" destOrd="0" parTransId="{109759EB-CD03-4259-9E41-117588B78B60}" sibTransId="{C11DE151-CD51-4FE6-BE83-E69F61B48360}"/>
    <dgm:cxn modelId="{D6F7E427-AE2E-4A1C-B08E-A774A9150DCE}" type="presOf" srcId="{2EA9879E-6E9B-4DAE-9811-A2AF6C43E05F}" destId="{AEC3A0CE-BE1C-43A8-947D-FA648D05FF1F}" srcOrd="0" destOrd="0" presId="urn:microsoft.com/office/officeart/2005/8/layout/vList2"/>
    <dgm:cxn modelId="{24440940-CD95-433C-A3D6-FB0C350718B6}" srcId="{40858614-DA1B-421E-95D4-96DB73F47D68}" destId="{050EDFCF-9D2A-445A-B07A-714A086C735B}" srcOrd="8" destOrd="0" parTransId="{9CE02539-1816-473F-85F2-A7A7FCA5FCF1}" sibTransId="{B7C48242-DD5D-44A3-A83F-3674163DC5F7}"/>
    <dgm:cxn modelId="{EAA3E766-498D-4437-85B6-7DED3B8B942A}" type="presOf" srcId="{002E1DD7-439C-484E-9D71-B076E500E02A}" destId="{48851895-1263-4006-8BEC-B2BB772F2CD6}" srcOrd="0" destOrd="0" presId="urn:microsoft.com/office/officeart/2005/8/layout/vList2"/>
    <dgm:cxn modelId="{9CA6FB47-CAC4-419F-A6D8-DEF890318EF3}" type="presOf" srcId="{40858614-DA1B-421E-95D4-96DB73F47D68}" destId="{32D40157-562C-485C-AA91-928D96254C86}" srcOrd="0" destOrd="0" presId="urn:microsoft.com/office/officeart/2005/8/layout/vList2"/>
    <dgm:cxn modelId="{22939C6B-7F64-4E19-81CD-F1EE3D2EE6F6}" type="presOf" srcId="{2662E78C-0854-40AA-861F-EADB54F4F615}" destId="{C28A427D-4011-4648-B186-7F68FE579FE6}" srcOrd="0" destOrd="0" presId="urn:microsoft.com/office/officeart/2005/8/layout/vList2"/>
    <dgm:cxn modelId="{C47E4D51-3CE6-4579-AE66-5526D3DA0D36}" srcId="{40858614-DA1B-421E-95D4-96DB73F47D68}" destId="{D9125D92-C38E-4781-8AD5-25608B1AC5D2}" srcOrd="1" destOrd="0" parTransId="{A9C79310-285A-471D-848B-8624E5607462}" sibTransId="{4CD60A32-0960-4A3A-8B82-B595F47D679D}"/>
    <dgm:cxn modelId="{25028378-6909-438F-9441-E68B4344F4C4}" srcId="{40858614-DA1B-421E-95D4-96DB73F47D68}" destId="{2662E78C-0854-40AA-861F-EADB54F4F615}" srcOrd="7" destOrd="0" parTransId="{8CE8DC86-DDDE-43B0-A1A0-85F17B94101B}" sibTransId="{70E25265-13D7-457A-A7F4-9CCCE1AC4725}"/>
    <dgm:cxn modelId="{3611D978-CB7B-4250-AED6-388F92F185D2}" type="presOf" srcId="{ADE93126-5149-4EEE-A530-AA42BA06D8F1}" destId="{B19951D7-F48E-4E36-9A33-662228041DCF}" srcOrd="0" destOrd="0" presId="urn:microsoft.com/office/officeart/2005/8/layout/vList2"/>
    <dgm:cxn modelId="{FF887283-EBB6-4169-A5FD-AAB78C7CE09E}" type="presOf" srcId="{050EDFCF-9D2A-445A-B07A-714A086C735B}" destId="{AA7B0A4B-D1AA-4783-98ED-97FA30912F2F}" srcOrd="0" destOrd="0" presId="urn:microsoft.com/office/officeart/2005/8/layout/vList2"/>
    <dgm:cxn modelId="{A7D271A2-6F6D-430A-8A6C-80CA400E5EEE}" srcId="{40858614-DA1B-421E-95D4-96DB73F47D68}" destId="{2EA9879E-6E9B-4DAE-9811-A2AF6C43E05F}" srcOrd="6" destOrd="0" parTransId="{64D0E36D-715E-4BFB-857A-FE7DF07BB62C}" sibTransId="{685FCD77-5398-4E96-90BD-8370009ACD1E}"/>
    <dgm:cxn modelId="{25D89AA8-BBB6-4A53-9237-5189342A3BB5}" srcId="{40858614-DA1B-421E-95D4-96DB73F47D68}" destId="{3257056C-D9C8-4EAE-9D4C-ACD3C7C69195}" srcOrd="0" destOrd="0" parTransId="{BA2895F3-4394-4AEA-9BDF-CEE49357B205}" sibTransId="{F8BEA3B2-FA05-47B4-929A-7A0BBF8ABAED}"/>
    <dgm:cxn modelId="{5875AFAE-BFE9-49A7-A657-5B58CE02637E}" type="presOf" srcId="{3257056C-D9C8-4EAE-9D4C-ACD3C7C69195}" destId="{AD070272-2D16-42FC-AC25-4361998FCC71}" srcOrd="0" destOrd="0" presId="urn:microsoft.com/office/officeart/2005/8/layout/vList2"/>
    <dgm:cxn modelId="{55AC26B8-2813-446E-A930-5539A360ADD7}" type="presOf" srcId="{655BBA32-9FAC-44E1-8AEF-BF9617A799F0}" destId="{54F40C06-7389-4931-8B5F-9E84DD436395}" srcOrd="0" destOrd="0" presId="urn:microsoft.com/office/officeart/2005/8/layout/vList2"/>
    <dgm:cxn modelId="{D008DECE-A286-4F8D-B87B-3BF4DB2C16FE}" type="presOf" srcId="{09CAE73B-3F45-442E-B2CA-7690EC00E34B}" destId="{BB8B7087-DCB9-442A-81AA-5EF04FA8F8AA}" srcOrd="0" destOrd="0" presId="urn:microsoft.com/office/officeart/2005/8/layout/vList2"/>
    <dgm:cxn modelId="{A5BE29E5-C0CB-4626-B59E-7E8B7A2E0545}" srcId="{40858614-DA1B-421E-95D4-96DB73F47D68}" destId="{002E1DD7-439C-484E-9D71-B076E500E02A}" srcOrd="5" destOrd="0" parTransId="{DA4656A1-471F-4D32-80F0-A367249922EC}" sibTransId="{D377CB53-A79D-4674-A927-74E33F3C7602}"/>
    <dgm:cxn modelId="{75E201E9-789E-48CC-A98F-1214A70B57C5}" srcId="{40858614-DA1B-421E-95D4-96DB73F47D68}" destId="{ADE93126-5149-4EEE-A530-AA42BA06D8F1}" srcOrd="4" destOrd="0" parTransId="{9D8A542B-9F01-42F6-80D2-EE0C74050ED6}" sibTransId="{ACCB391F-9D7B-4016-A58D-8161636BA67C}"/>
    <dgm:cxn modelId="{E4127B67-E82A-47EA-8D81-FF1816B6CDB4}" type="presParOf" srcId="{32D40157-562C-485C-AA91-928D96254C86}" destId="{AD070272-2D16-42FC-AC25-4361998FCC71}" srcOrd="0" destOrd="0" presId="urn:microsoft.com/office/officeart/2005/8/layout/vList2"/>
    <dgm:cxn modelId="{195C526B-4C93-4155-B7A7-486E47C82227}" type="presParOf" srcId="{32D40157-562C-485C-AA91-928D96254C86}" destId="{CB60627E-80BF-4DBD-8491-E6EEB2FFF446}" srcOrd="1" destOrd="0" presId="urn:microsoft.com/office/officeart/2005/8/layout/vList2"/>
    <dgm:cxn modelId="{A8FE0DDD-55D4-4F61-A603-8CD8FDDE1BBC}" type="presParOf" srcId="{32D40157-562C-485C-AA91-928D96254C86}" destId="{277A2F51-34C6-4897-8595-3191D6951409}" srcOrd="2" destOrd="0" presId="urn:microsoft.com/office/officeart/2005/8/layout/vList2"/>
    <dgm:cxn modelId="{5B08A4FB-CE16-4340-A6D3-84F9E6DAD673}" type="presParOf" srcId="{32D40157-562C-485C-AA91-928D96254C86}" destId="{AE715006-A357-43AF-A638-59D58B89750D}" srcOrd="3" destOrd="0" presId="urn:microsoft.com/office/officeart/2005/8/layout/vList2"/>
    <dgm:cxn modelId="{926CE717-47D7-433E-A771-1F5E3900A212}" type="presParOf" srcId="{32D40157-562C-485C-AA91-928D96254C86}" destId="{BB8B7087-DCB9-442A-81AA-5EF04FA8F8AA}" srcOrd="4" destOrd="0" presId="urn:microsoft.com/office/officeart/2005/8/layout/vList2"/>
    <dgm:cxn modelId="{2B9C3686-500A-48DA-942B-D22A2375EBD1}" type="presParOf" srcId="{32D40157-562C-485C-AA91-928D96254C86}" destId="{494C0928-FCF7-4459-AF87-8D61CC0B09D6}" srcOrd="5" destOrd="0" presId="urn:microsoft.com/office/officeart/2005/8/layout/vList2"/>
    <dgm:cxn modelId="{F3A5918E-1B66-45CB-9460-8ECC941A478C}" type="presParOf" srcId="{32D40157-562C-485C-AA91-928D96254C86}" destId="{54F40C06-7389-4931-8B5F-9E84DD436395}" srcOrd="6" destOrd="0" presId="urn:microsoft.com/office/officeart/2005/8/layout/vList2"/>
    <dgm:cxn modelId="{FE75A678-147C-4DEB-AEE4-0C27FFD0AB54}" type="presParOf" srcId="{32D40157-562C-485C-AA91-928D96254C86}" destId="{2B8186CE-0608-4C60-801D-C9C67EFB9974}" srcOrd="7" destOrd="0" presId="urn:microsoft.com/office/officeart/2005/8/layout/vList2"/>
    <dgm:cxn modelId="{B02B07C5-5756-4A7F-8C0C-9278C136C2B6}" type="presParOf" srcId="{32D40157-562C-485C-AA91-928D96254C86}" destId="{B19951D7-F48E-4E36-9A33-662228041DCF}" srcOrd="8" destOrd="0" presId="urn:microsoft.com/office/officeart/2005/8/layout/vList2"/>
    <dgm:cxn modelId="{E8D5D3FA-EDA5-4104-B3E6-F302A0326314}" type="presParOf" srcId="{32D40157-562C-485C-AA91-928D96254C86}" destId="{9AC29A5A-36AB-4348-BF50-5ACF9BF2E2F3}" srcOrd="9" destOrd="0" presId="urn:microsoft.com/office/officeart/2005/8/layout/vList2"/>
    <dgm:cxn modelId="{2CAA0FDD-15CA-4075-A7E3-DD41AE74D2A2}" type="presParOf" srcId="{32D40157-562C-485C-AA91-928D96254C86}" destId="{48851895-1263-4006-8BEC-B2BB772F2CD6}" srcOrd="10" destOrd="0" presId="urn:microsoft.com/office/officeart/2005/8/layout/vList2"/>
    <dgm:cxn modelId="{442E4063-A7BF-4E3A-A117-FE33F2F9ED9C}" type="presParOf" srcId="{32D40157-562C-485C-AA91-928D96254C86}" destId="{1F02719C-326D-4001-B5CE-8351F4479142}" srcOrd="11" destOrd="0" presId="urn:microsoft.com/office/officeart/2005/8/layout/vList2"/>
    <dgm:cxn modelId="{E9739C58-E1D0-4E4B-95B7-08DA15F04253}" type="presParOf" srcId="{32D40157-562C-485C-AA91-928D96254C86}" destId="{AEC3A0CE-BE1C-43A8-947D-FA648D05FF1F}" srcOrd="12" destOrd="0" presId="urn:microsoft.com/office/officeart/2005/8/layout/vList2"/>
    <dgm:cxn modelId="{6A2B830F-F798-4CEC-87B4-1EE4CD76C460}" type="presParOf" srcId="{32D40157-562C-485C-AA91-928D96254C86}" destId="{FAA20904-FFBB-4132-90BE-1153CA2A64E9}" srcOrd="13" destOrd="0" presId="urn:microsoft.com/office/officeart/2005/8/layout/vList2"/>
    <dgm:cxn modelId="{76D1B948-E085-4CEF-8C77-BC72EE57D623}" type="presParOf" srcId="{32D40157-562C-485C-AA91-928D96254C86}" destId="{C28A427D-4011-4648-B186-7F68FE579FE6}" srcOrd="14" destOrd="0" presId="urn:microsoft.com/office/officeart/2005/8/layout/vList2"/>
    <dgm:cxn modelId="{F7C3C84D-9877-4F18-ADD1-0AF0348BEE7B}" type="presParOf" srcId="{32D40157-562C-485C-AA91-928D96254C86}" destId="{997553CA-4614-4793-85B2-B54B6FCD828E}" srcOrd="15" destOrd="0" presId="urn:microsoft.com/office/officeart/2005/8/layout/vList2"/>
    <dgm:cxn modelId="{95EB871E-3856-4FDC-A030-035B8B16E751}" type="presParOf" srcId="{32D40157-562C-485C-AA91-928D96254C86}" destId="{AA7B0A4B-D1AA-4783-98ED-97FA30912F2F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43C15E2-7A9D-40B9-9503-F36C0154D9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0763FA8D-771E-47B0-99FF-38272FBC5C6C}">
      <dgm:prSet/>
      <dgm:spPr/>
      <dgm:t>
        <a:bodyPr/>
        <a:lstStyle/>
        <a:p>
          <a:r>
            <a:rPr lang="en-US" b="1"/>
            <a:t>DNS</a:t>
          </a:r>
          <a:r>
            <a:rPr lang="en-US"/>
            <a:t> based LB</a:t>
          </a:r>
          <a:endParaRPr lang="cs-CZ"/>
        </a:p>
      </dgm:t>
    </dgm:pt>
    <dgm:pt modelId="{98930A4E-EA27-47F6-8697-047DF536D8DE}" type="parTrans" cxnId="{6F1176FF-9873-40FA-86BE-BBC052FF3581}">
      <dgm:prSet/>
      <dgm:spPr/>
      <dgm:t>
        <a:bodyPr/>
        <a:lstStyle/>
        <a:p>
          <a:endParaRPr lang="cs-CZ"/>
        </a:p>
      </dgm:t>
    </dgm:pt>
    <dgm:pt modelId="{97DA1273-D632-48D7-A261-3031CE4F8B21}" type="sibTrans" cxnId="{6F1176FF-9873-40FA-86BE-BBC052FF3581}">
      <dgm:prSet/>
      <dgm:spPr/>
      <dgm:t>
        <a:bodyPr/>
        <a:lstStyle/>
        <a:p>
          <a:endParaRPr lang="cs-CZ"/>
        </a:p>
      </dgm:t>
    </dgm:pt>
    <dgm:pt modelId="{69630A57-20EF-40A9-A3AC-F5A537C2041C}">
      <dgm:prSet/>
      <dgm:spPr/>
      <dgm:t>
        <a:bodyPr/>
        <a:lstStyle/>
        <a:p>
          <a:r>
            <a:rPr lang="en-US"/>
            <a:t>Cross region</a:t>
          </a:r>
          <a:endParaRPr lang="cs-CZ"/>
        </a:p>
      </dgm:t>
    </dgm:pt>
    <dgm:pt modelId="{346EB5D7-6189-4DBB-9FD8-DC6FFF90969D}" type="parTrans" cxnId="{806477C7-D15D-4FFB-9DEA-8CDA0F84FD2A}">
      <dgm:prSet/>
      <dgm:spPr/>
      <dgm:t>
        <a:bodyPr/>
        <a:lstStyle/>
        <a:p>
          <a:endParaRPr lang="cs-CZ"/>
        </a:p>
      </dgm:t>
    </dgm:pt>
    <dgm:pt modelId="{84E45A5D-AC44-4BF6-B62B-1A5C4D62B67F}" type="sibTrans" cxnId="{806477C7-D15D-4FFB-9DEA-8CDA0F84FD2A}">
      <dgm:prSet/>
      <dgm:spPr/>
      <dgm:t>
        <a:bodyPr/>
        <a:lstStyle/>
        <a:p>
          <a:endParaRPr lang="cs-CZ"/>
        </a:p>
      </dgm:t>
    </dgm:pt>
    <dgm:pt modelId="{F668CBE1-87DC-4933-9236-C86C7A1D0B34}">
      <dgm:prSet/>
      <dgm:spPr/>
      <dgm:t>
        <a:bodyPr/>
        <a:lstStyle/>
        <a:p>
          <a:r>
            <a:rPr lang="en-US"/>
            <a:t>Routing metody:</a:t>
          </a:r>
          <a:endParaRPr lang="cs-CZ"/>
        </a:p>
      </dgm:t>
    </dgm:pt>
    <dgm:pt modelId="{1E59BE9A-1AFE-4CB4-A890-043D50EE032D}" type="parTrans" cxnId="{7820AF6A-0046-4F29-8032-253595D96A40}">
      <dgm:prSet/>
      <dgm:spPr/>
      <dgm:t>
        <a:bodyPr/>
        <a:lstStyle/>
        <a:p>
          <a:endParaRPr lang="cs-CZ"/>
        </a:p>
      </dgm:t>
    </dgm:pt>
    <dgm:pt modelId="{7A450218-FB92-470F-B391-B486210D80D6}" type="sibTrans" cxnId="{7820AF6A-0046-4F29-8032-253595D96A40}">
      <dgm:prSet/>
      <dgm:spPr/>
      <dgm:t>
        <a:bodyPr/>
        <a:lstStyle/>
        <a:p>
          <a:endParaRPr lang="cs-CZ"/>
        </a:p>
      </dgm:t>
    </dgm:pt>
    <dgm:pt modelId="{D8B12019-DDD2-4BB8-B25B-9FD21A8332CC}">
      <dgm:prSet/>
      <dgm:spPr/>
      <dgm:t>
        <a:bodyPr/>
        <a:lstStyle/>
        <a:p>
          <a:r>
            <a:rPr lang="en-US"/>
            <a:t>Priority</a:t>
          </a:r>
          <a:endParaRPr lang="cs-CZ"/>
        </a:p>
      </dgm:t>
    </dgm:pt>
    <dgm:pt modelId="{B65C5BF8-BA62-49E7-B304-A6D2828707EF}" type="parTrans" cxnId="{87131E0F-EE57-4268-A743-BB8B6B6ED13E}">
      <dgm:prSet/>
      <dgm:spPr/>
      <dgm:t>
        <a:bodyPr/>
        <a:lstStyle/>
        <a:p>
          <a:endParaRPr lang="cs-CZ"/>
        </a:p>
      </dgm:t>
    </dgm:pt>
    <dgm:pt modelId="{1371DF16-0E09-4035-93F4-BD91E3EC67E6}" type="sibTrans" cxnId="{87131E0F-EE57-4268-A743-BB8B6B6ED13E}">
      <dgm:prSet/>
      <dgm:spPr/>
      <dgm:t>
        <a:bodyPr/>
        <a:lstStyle/>
        <a:p>
          <a:endParaRPr lang="cs-CZ"/>
        </a:p>
      </dgm:t>
    </dgm:pt>
    <dgm:pt modelId="{AB5D91A4-433F-4A22-94F7-EABD545D49E7}">
      <dgm:prSet/>
      <dgm:spPr/>
      <dgm:t>
        <a:bodyPr/>
        <a:lstStyle/>
        <a:p>
          <a:r>
            <a:rPr lang="en-US"/>
            <a:t>Weighted</a:t>
          </a:r>
          <a:endParaRPr lang="cs-CZ"/>
        </a:p>
      </dgm:t>
    </dgm:pt>
    <dgm:pt modelId="{5AE4E5AF-AD9E-4110-BE4D-4978F756F280}" type="parTrans" cxnId="{FA0615B1-CC1D-461C-9836-625E87772C97}">
      <dgm:prSet/>
      <dgm:spPr/>
      <dgm:t>
        <a:bodyPr/>
        <a:lstStyle/>
        <a:p>
          <a:endParaRPr lang="cs-CZ"/>
        </a:p>
      </dgm:t>
    </dgm:pt>
    <dgm:pt modelId="{3BF5B5C4-577F-42C6-A317-FE7F84323193}" type="sibTrans" cxnId="{FA0615B1-CC1D-461C-9836-625E87772C97}">
      <dgm:prSet/>
      <dgm:spPr/>
      <dgm:t>
        <a:bodyPr/>
        <a:lstStyle/>
        <a:p>
          <a:endParaRPr lang="cs-CZ"/>
        </a:p>
      </dgm:t>
    </dgm:pt>
    <dgm:pt modelId="{6B17F1B5-2D93-4B87-AB7A-73F4A1D2C684}">
      <dgm:prSet/>
      <dgm:spPr/>
      <dgm:t>
        <a:bodyPr/>
        <a:lstStyle/>
        <a:p>
          <a:r>
            <a:rPr lang="en-US"/>
            <a:t>Performanc</a:t>
          </a:r>
          <a:endParaRPr lang="cs-CZ"/>
        </a:p>
      </dgm:t>
    </dgm:pt>
    <dgm:pt modelId="{0EDC65AE-426C-48D3-BB03-0D112670799B}" type="parTrans" cxnId="{0C00B45E-0C45-4FCF-914F-132A66701778}">
      <dgm:prSet/>
      <dgm:spPr/>
      <dgm:t>
        <a:bodyPr/>
        <a:lstStyle/>
        <a:p>
          <a:endParaRPr lang="cs-CZ"/>
        </a:p>
      </dgm:t>
    </dgm:pt>
    <dgm:pt modelId="{E5DBFDF6-D8A8-4B39-8013-29DA3A38C158}" type="sibTrans" cxnId="{0C00B45E-0C45-4FCF-914F-132A66701778}">
      <dgm:prSet/>
      <dgm:spPr/>
      <dgm:t>
        <a:bodyPr/>
        <a:lstStyle/>
        <a:p>
          <a:endParaRPr lang="cs-CZ"/>
        </a:p>
      </dgm:t>
    </dgm:pt>
    <dgm:pt modelId="{A0735FE8-7AE1-494A-9BFE-330EA1796EDA}">
      <dgm:prSet/>
      <dgm:spPr/>
      <dgm:t>
        <a:bodyPr/>
        <a:lstStyle/>
        <a:p>
          <a:r>
            <a:rPr lang="en-US"/>
            <a:t>Geographic</a:t>
          </a:r>
          <a:endParaRPr lang="cs-CZ"/>
        </a:p>
      </dgm:t>
    </dgm:pt>
    <dgm:pt modelId="{7E2395E3-24A1-4B67-92C1-6624B2344978}" type="parTrans" cxnId="{4A61F0C5-1EF4-42F9-950D-35DA4541FDAD}">
      <dgm:prSet/>
      <dgm:spPr/>
      <dgm:t>
        <a:bodyPr/>
        <a:lstStyle/>
        <a:p>
          <a:endParaRPr lang="cs-CZ"/>
        </a:p>
      </dgm:t>
    </dgm:pt>
    <dgm:pt modelId="{DF15CC4C-5B7D-4345-AD27-59B5C40C0B51}" type="sibTrans" cxnId="{4A61F0C5-1EF4-42F9-950D-35DA4541FDAD}">
      <dgm:prSet/>
      <dgm:spPr/>
      <dgm:t>
        <a:bodyPr/>
        <a:lstStyle/>
        <a:p>
          <a:endParaRPr lang="cs-CZ"/>
        </a:p>
      </dgm:t>
    </dgm:pt>
    <dgm:pt modelId="{DEC6F209-7B1D-45AD-B5DC-4D7EB979FF31}">
      <dgm:prSet/>
      <dgm:spPr/>
      <dgm:t>
        <a:bodyPr/>
        <a:lstStyle/>
        <a:p>
          <a:r>
            <a:rPr lang="en-US"/>
            <a:t>Multivalue</a:t>
          </a:r>
          <a:endParaRPr lang="cs-CZ"/>
        </a:p>
      </dgm:t>
    </dgm:pt>
    <dgm:pt modelId="{39D1557C-A9FD-4B1A-B947-34B044D67926}" type="parTrans" cxnId="{345D53EF-BD84-49A3-B0CD-4A8959F62663}">
      <dgm:prSet/>
      <dgm:spPr/>
      <dgm:t>
        <a:bodyPr/>
        <a:lstStyle/>
        <a:p>
          <a:endParaRPr lang="cs-CZ"/>
        </a:p>
      </dgm:t>
    </dgm:pt>
    <dgm:pt modelId="{FD4F16DC-7220-4952-8C4D-2DA054E17199}" type="sibTrans" cxnId="{345D53EF-BD84-49A3-B0CD-4A8959F62663}">
      <dgm:prSet/>
      <dgm:spPr/>
      <dgm:t>
        <a:bodyPr/>
        <a:lstStyle/>
        <a:p>
          <a:endParaRPr lang="cs-CZ"/>
        </a:p>
      </dgm:t>
    </dgm:pt>
    <dgm:pt modelId="{7BA267E3-9C97-4C49-83D2-AED36EB1EDB1}">
      <dgm:prSet/>
      <dgm:spPr/>
      <dgm:t>
        <a:bodyPr/>
        <a:lstStyle/>
        <a:p>
          <a:r>
            <a:rPr lang="en-US"/>
            <a:t>Subnet</a:t>
          </a:r>
          <a:endParaRPr lang="cs-CZ"/>
        </a:p>
      </dgm:t>
    </dgm:pt>
    <dgm:pt modelId="{300E2638-C7E6-4AFB-BAC1-E02C56CC0B7B}" type="parTrans" cxnId="{7762AC57-3FF4-4FBF-9918-0C256D62C3F1}">
      <dgm:prSet/>
      <dgm:spPr/>
      <dgm:t>
        <a:bodyPr/>
        <a:lstStyle/>
        <a:p>
          <a:endParaRPr lang="cs-CZ"/>
        </a:p>
      </dgm:t>
    </dgm:pt>
    <dgm:pt modelId="{37A9315D-252C-4BA1-A4D2-8BB9D7429F6C}" type="sibTrans" cxnId="{7762AC57-3FF4-4FBF-9918-0C256D62C3F1}">
      <dgm:prSet/>
      <dgm:spPr/>
      <dgm:t>
        <a:bodyPr/>
        <a:lstStyle/>
        <a:p>
          <a:endParaRPr lang="cs-CZ"/>
        </a:p>
      </dgm:t>
    </dgm:pt>
    <dgm:pt modelId="{BA8C73E2-411C-4CCF-AF16-209A18F1EDE2}" type="pres">
      <dgm:prSet presAssocID="{B43C15E2-7A9D-40B9-9503-F36C0154D954}" presName="linear" presStyleCnt="0">
        <dgm:presLayoutVars>
          <dgm:animLvl val="lvl"/>
          <dgm:resizeHandles val="exact"/>
        </dgm:presLayoutVars>
      </dgm:prSet>
      <dgm:spPr/>
    </dgm:pt>
    <dgm:pt modelId="{CCCD806B-A881-4AED-BEFA-F04F12A4DF6D}" type="pres">
      <dgm:prSet presAssocID="{0763FA8D-771E-47B0-99FF-38272FBC5C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09B4B0-AE6F-4ECF-BF8F-81AC9DCE5C19}" type="pres">
      <dgm:prSet presAssocID="{97DA1273-D632-48D7-A261-3031CE4F8B21}" presName="spacer" presStyleCnt="0"/>
      <dgm:spPr/>
    </dgm:pt>
    <dgm:pt modelId="{3B00854E-E99D-497B-BFD4-F58C6490C660}" type="pres">
      <dgm:prSet presAssocID="{69630A57-20EF-40A9-A3AC-F5A537C204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4A7CE1-CBC3-4BBF-9684-7745A2FA526B}" type="pres">
      <dgm:prSet presAssocID="{84E45A5D-AC44-4BF6-B62B-1A5C4D62B67F}" presName="spacer" presStyleCnt="0"/>
      <dgm:spPr/>
    </dgm:pt>
    <dgm:pt modelId="{42F41BEB-7260-470F-B1E5-39FAE1C6D0BC}" type="pres">
      <dgm:prSet presAssocID="{F668CBE1-87DC-4933-9236-C86C7A1D0B3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7A051F-3B52-46A4-9F3D-CC35FA18A93A}" type="pres">
      <dgm:prSet presAssocID="{F668CBE1-87DC-4933-9236-C86C7A1D0B3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CFABE05-F187-4F97-BC4C-8FD85412A2E0}" type="presOf" srcId="{DEC6F209-7B1D-45AD-B5DC-4D7EB979FF31}" destId="{447A051F-3B52-46A4-9F3D-CC35FA18A93A}" srcOrd="0" destOrd="4" presId="urn:microsoft.com/office/officeart/2005/8/layout/vList2"/>
    <dgm:cxn modelId="{87131E0F-EE57-4268-A743-BB8B6B6ED13E}" srcId="{F668CBE1-87DC-4933-9236-C86C7A1D0B34}" destId="{D8B12019-DDD2-4BB8-B25B-9FD21A8332CC}" srcOrd="0" destOrd="0" parTransId="{B65C5BF8-BA62-49E7-B304-A6D2828707EF}" sibTransId="{1371DF16-0E09-4035-93F4-BD91E3EC67E6}"/>
    <dgm:cxn modelId="{79878D2E-A8FD-4FBA-8C20-941546FB0085}" type="presOf" srcId="{6B17F1B5-2D93-4B87-AB7A-73F4A1D2C684}" destId="{447A051F-3B52-46A4-9F3D-CC35FA18A93A}" srcOrd="0" destOrd="2" presId="urn:microsoft.com/office/officeart/2005/8/layout/vList2"/>
    <dgm:cxn modelId="{0C00B45E-0C45-4FCF-914F-132A66701778}" srcId="{F668CBE1-87DC-4933-9236-C86C7A1D0B34}" destId="{6B17F1B5-2D93-4B87-AB7A-73F4A1D2C684}" srcOrd="2" destOrd="0" parTransId="{0EDC65AE-426C-48D3-BB03-0D112670799B}" sibTransId="{E5DBFDF6-D8A8-4B39-8013-29DA3A38C158}"/>
    <dgm:cxn modelId="{7820AF6A-0046-4F29-8032-253595D96A40}" srcId="{B43C15E2-7A9D-40B9-9503-F36C0154D954}" destId="{F668CBE1-87DC-4933-9236-C86C7A1D0B34}" srcOrd="2" destOrd="0" parTransId="{1E59BE9A-1AFE-4CB4-A890-043D50EE032D}" sibTransId="{7A450218-FB92-470F-B391-B486210D80D6}"/>
    <dgm:cxn modelId="{6E2B3E6B-368C-470C-A037-7D89548CAE07}" type="presOf" srcId="{D8B12019-DDD2-4BB8-B25B-9FD21A8332CC}" destId="{447A051F-3B52-46A4-9F3D-CC35FA18A93A}" srcOrd="0" destOrd="0" presId="urn:microsoft.com/office/officeart/2005/8/layout/vList2"/>
    <dgm:cxn modelId="{9F9E3275-C977-4355-AA9A-F9A3D5F2A1BB}" type="presOf" srcId="{AB5D91A4-433F-4A22-94F7-EABD545D49E7}" destId="{447A051F-3B52-46A4-9F3D-CC35FA18A93A}" srcOrd="0" destOrd="1" presId="urn:microsoft.com/office/officeart/2005/8/layout/vList2"/>
    <dgm:cxn modelId="{C93C2476-84EE-4B33-B47C-FCDD28346420}" type="presOf" srcId="{69630A57-20EF-40A9-A3AC-F5A537C2041C}" destId="{3B00854E-E99D-497B-BFD4-F58C6490C660}" srcOrd="0" destOrd="0" presId="urn:microsoft.com/office/officeart/2005/8/layout/vList2"/>
    <dgm:cxn modelId="{7762AC57-3FF4-4FBF-9918-0C256D62C3F1}" srcId="{F668CBE1-87DC-4933-9236-C86C7A1D0B34}" destId="{7BA267E3-9C97-4C49-83D2-AED36EB1EDB1}" srcOrd="5" destOrd="0" parTransId="{300E2638-C7E6-4AFB-BAC1-E02C56CC0B7B}" sibTransId="{37A9315D-252C-4BA1-A4D2-8BB9D7429F6C}"/>
    <dgm:cxn modelId="{6EA16480-AA53-40C7-B4A2-32A5FDB30BEB}" type="presOf" srcId="{F668CBE1-87DC-4933-9236-C86C7A1D0B34}" destId="{42F41BEB-7260-470F-B1E5-39FAE1C6D0BC}" srcOrd="0" destOrd="0" presId="urn:microsoft.com/office/officeart/2005/8/layout/vList2"/>
    <dgm:cxn modelId="{E34C2785-58BA-4FBC-AA51-6C847CE661D3}" type="presOf" srcId="{B43C15E2-7A9D-40B9-9503-F36C0154D954}" destId="{BA8C73E2-411C-4CCF-AF16-209A18F1EDE2}" srcOrd="0" destOrd="0" presId="urn:microsoft.com/office/officeart/2005/8/layout/vList2"/>
    <dgm:cxn modelId="{B997ABA5-766E-4212-8D6D-83A07412AD69}" type="presOf" srcId="{A0735FE8-7AE1-494A-9BFE-330EA1796EDA}" destId="{447A051F-3B52-46A4-9F3D-CC35FA18A93A}" srcOrd="0" destOrd="3" presId="urn:microsoft.com/office/officeart/2005/8/layout/vList2"/>
    <dgm:cxn modelId="{857883AE-2C55-45C2-88CC-24EC6EDF7CD5}" type="presOf" srcId="{7BA267E3-9C97-4C49-83D2-AED36EB1EDB1}" destId="{447A051F-3B52-46A4-9F3D-CC35FA18A93A}" srcOrd="0" destOrd="5" presId="urn:microsoft.com/office/officeart/2005/8/layout/vList2"/>
    <dgm:cxn modelId="{FA0615B1-CC1D-461C-9836-625E87772C97}" srcId="{F668CBE1-87DC-4933-9236-C86C7A1D0B34}" destId="{AB5D91A4-433F-4A22-94F7-EABD545D49E7}" srcOrd="1" destOrd="0" parTransId="{5AE4E5AF-AD9E-4110-BE4D-4978F756F280}" sibTransId="{3BF5B5C4-577F-42C6-A317-FE7F84323193}"/>
    <dgm:cxn modelId="{4A61F0C5-1EF4-42F9-950D-35DA4541FDAD}" srcId="{F668CBE1-87DC-4933-9236-C86C7A1D0B34}" destId="{A0735FE8-7AE1-494A-9BFE-330EA1796EDA}" srcOrd="3" destOrd="0" parTransId="{7E2395E3-24A1-4B67-92C1-6624B2344978}" sibTransId="{DF15CC4C-5B7D-4345-AD27-59B5C40C0B51}"/>
    <dgm:cxn modelId="{806477C7-D15D-4FFB-9DEA-8CDA0F84FD2A}" srcId="{B43C15E2-7A9D-40B9-9503-F36C0154D954}" destId="{69630A57-20EF-40A9-A3AC-F5A537C2041C}" srcOrd="1" destOrd="0" parTransId="{346EB5D7-6189-4DBB-9FD8-DC6FFF90969D}" sibTransId="{84E45A5D-AC44-4BF6-B62B-1A5C4D62B67F}"/>
    <dgm:cxn modelId="{96C1BBE2-5C94-4F20-A682-E31076F87ABA}" type="presOf" srcId="{0763FA8D-771E-47B0-99FF-38272FBC5C6C}" destId="{CCCD806B-A881-4AED-BEFA-F04F12A4DF6D}" srcOrd="0" destOrd="0" presId="urn:microsoft.com/office/officeart/2005/8/layout/vList2"/>
    <dgm:cxn modelId="{345D53EF-BD84-49A3-B0CD-4A8959F62663}" srcId="{F668CBE1-87DC-4933-9236-C86C7A1D0B34}" destId="{DEC6F209-7B1D-45AD-B5DC-4D7EB979FF31}" srcOrd="4" destOrd="0" parTransId="{39D1557C-A9FD-4B1A-B947-34B044D67926}" sibTransId="{FD4F16DC-7220-4952-8C4D-2DA054E17199}"/>
    <dgm:cxn modelId="{6F1176FF-9873-40FA-86BE-BBC052FF3581}" srcId="{B43C15E2-7A9D-40B9-9503-F36C0154D954}" destId="{0763FA8D-771E-47B0-99FF-38272FBC5C6C}" srcOrd="0" destOrd="0" parTransId="{98930A4E-EA27-47F6-8697-047DF536D8DE}" sibTransId="{97DA1273-D632-48D7-A261-3031CE4F8B21}"/>
    <dgm:cxn modelId="{D43DAFD8-45B9-4F99-90C9-B4494A3FDC8B}" type="presParOf" srcId="{BA8C73E2-411C-4CCF-AF16-209A18F1EDE2}" destId="{CCCD806B-A881-4AED-BEFA-F04F12A4DF6D}" srcOrd="0" destOrd="0" presId="urn:microsoft.com/office/officeart/2005/8/layout/vList2"/>
    <dgm:cxn modelId="{190806EE-FB11-4021-ACE1-DAD6AE8C2635}" type="presParOf" srcId="{BA8C73E2-411C-4CCF-AF16-209A18F1EDE2}" destId="{3609B4B0-AE6F-4ECF-BF8F-81AC9DCE5C19}" srcOrd="1" destOrd="0" presId="urn:microsoft.com/office/officeart/2005/8/layout/vList2"/>
    <dgm:cxn modelId="{E8B491F7-130F-4515-AC03-007D4A1FEF22}" type="presParOf" srcId="{BA8C73E2-411C-4CCF-AF16-209A18F1EDE2}" destId="{3B00854E-E99D-497B-BFD4-F58C6490C660}" srcOrd="2" destOrd="0" presId="urn:microsoft.com/office/officeart/2005/8/layout/vList2"/>
    <dgm:cxn modelId="{E81F57EF-9BA1-4EAE-B311-7E8306F63789}" type="presParOf" srcId="{BA8C73E2-411C-4CCF-AF16-209A18F1EDE2}" destId="{304A7CE1-CBC3-4BBF-9684-7745A2FA526B}" srcOrd="3" destOrd="0" presId="urn:microsoft.com/office/officeart/2005/8/layout/vList2"/>
    <dgm:cxn modelId="{911B3D07-1E34-4E6C-8FC7-7F2364884C9C}" type="presParOf" srcId="{BA8C73E2-411C-4CCF-AF16-209A18F1EDE2}" destId="{42F41BEB-7260-470F-B1E5-39FAE1C6D0BC}" srcOrd="4" destOrd="0" presId="urn:microsoft.com/office/officeart/2005/8/layout/vList2"/>
    <dgm:cxn modelId="{BEEE8B63-E749-4FE3-943A-291C144C27D2}" type="presParOf" srcId="{BA8C73E2-411C-4CCF-AF16-209A18F1EDE2}" destId="{447A051F-3B52-46A4-9F3D-CC35FA18A93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9CF9C2-2FB3-4441-9233-5075F6AB68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FF3B8D13-8DE6-431B-9E17-A06831154A9D}">
      <dgm:prSet/>
      <dgm:spPr/>
      <dgm:t>
        <a:bodyPr/>
        <a:lstStyle/>
        <a:p>
          <a:r>
            <a:rPr lang="en-US"/>
            <a:t>Landing zone a governance</a:t>
          </a:r>
          <a:endParaRPr lang="cs-CZ"/>
        </a:p>
      </dgm:t>
    </dgm:pt>
    <dgm:pt modelId="{D2A2EFF0-1F93-4DF0-B159-92400FC49692}" type="parTrans" cxnId="{9AAAC4D0-3A14-46DE-A052-0E6D5959358C}">
      <dgm:prSet/>
      <dgm:spPr/>
      <dgm:t>
        <a:bodyPr/>
        <a:lstStyle/>
        <a:p>
          <a:endParaRPr lang="cs-CZ"/>
        </a:p>
      </dgm:t>
    </dgm:pt>
    <dgm:pt modelId="{4641D101-1346-471E-B43C-5D7A572565AE}" type="sibTrans" cxnId="{9AAAC4D0-3A14-46DE-A052-0E6D5959358C}">
      <dgm:prSet/>
      <dgm:spPr/>
      <dgm:t>
        <a:bodyPr/>
        <a:lstStyle/>
        <a:p>
          <a:endParaRPr lang="cs-CZ"/>
        </a:p>
      </dgm:t>
    </dgm:pt>
    <dgm:pt modelId="{BA7E6C83-0976-461A-9024-48E73B86BCA6}">
      <dgm:prSet/>
      <dgm:spPr/>
      <dgm:t>
        <a:bodyPr/>
        <a:lstStyle/>
        <a:p>
          <a:r>
            <a:rPr lang="en-US"/>
            <a:t>Využijte ARM nebo TF Enterprise scale šablonu a přízpůsobte si ji dle svých potřeb.</a:t>
          </a:r>
          <a:endParaRPr lang="cs-CZ"/>
        </a:p>
      </dgm:t>
    </dgm:pt>
    <dgm:pt modelId="{B7C4BC1B-0035-433F-85F9-17D246CEFDE9}" type="parTrans" cxnId="{7B3A8B27-BAB7-43B7-A5E5-EC85CCAA9817}">
      <dgm:prSet/>
      <dgm:spPr/>
      <dgm:t>
        <a:bodyPr/>
        <a:lstStyle/>
        <a:p>
          <a:endParaRPr lang="cs-CZ"/>
        </a:p>
      </dgm:t>
    </dgm:pt>
    <dgm:pt modelId="{26CD0777-EC6C-47B4-BF0C-73734C698BFE}" type="sibTrans" cxnId="{7B3A8B27-BAB7-43B7-A5E5-EC85CCAA9817}">
      <dgm:prSet/>
      <dgm:spPr/>
      <dgm:t>
        <a:bodyPr/>
        <a:lstStyle/>
        <a:p>
          <a:endParaRPr lang="cs-CZ"/>
        </a:p>
      </dgm:t>
    </dgm:pt>
    <dgm:pt modelId="{6CA1D21F-2C9F-4856-BAFC-D8213E20F293}">
      <dgm:prSet/>
      <dgm:spPr/>
      <dgm:t>
        <a:bodyPr/>
        <a:lstStyle/>
        <a:p>
          <a:r>
            <a:rPr lang="en-US"/>
            <a:t>Management Groups a Governance – plánujte do budoucna, ne jen pro současnost.</a:t>
          </a:r>
          <a:endParaRPr lang="cs-CZ"/>
        </a:p>
      </dgm:t>
    </dgm:pt>
    <dgm:pt modelId="{0F3B4FED-36CF-4CE5-B243-859C43EA5839}" type="parTrans" cxnId="{7B6BE4A1-0995-4547-80F2-711D5A273B28}">
      <dgm:prSet/>
      <dgm:spPr/>
      <dgm:t>
        <a:bodyPr/>
        <a:lstStyle/>
        <a:p>
          <a:endParaRPr lang="cs-CZ"/>
        </a:p>
      </dgm:t>
    </dgm:pt>
    <dgm:pt modelId="{2D346FC3-89CE-4912-A365-A8497F1B97DD}" type="sibTrans" cxnId="{7B6BE4A1-0995-4547-80F2-711D5A273B28}">
      <dgm:prSet/>
      <dgm:spPr/>
      <dgm:t>
        <a:bodyPr/>
        <a:lstStyle/>
        <a:p>
          <a:endParaRPr lang="cs-CZ"/>
        </a:p>
      </dgm:t>
    </dgm:pt>
    <dgm:pt modelId="{611866A9-0C38-460F-8F01-0ABCD705E05A}">
      <dgm:prSet/>
      <dgm:spPr/>
      <dgm:t>
        <a:bodyPr/>
        <a:lstStyle/>
        <a:p>
          <a:r>
            <a:rPr lang="en-US"/>
            <a:t>Postupujte podle Cloud Adoption Frameworku.</a:t>
          </a:r>
          <a:endParaRPr lang="cs-CZ"/>
        </a:p>
      </dgm:t>
    </dgm:pt>
    <dgm:pt modelId="{02146021-4DD7-4FB0-9093-30848872E88C}" type="parTrans" cxnId="{12999467-5B2C-4DEB-BE68-36A6D4857664}">
      <dgm:prSet/>
      <dgm:spPr/>
      <dgm:t>
        <a:bodyPr/>
        <a:lstStyle/>
        <a:p>
          <a:endParaRPr lang="cs-CZ"/>
        </a:p>
      </dgm:t>
    </dgm:pt>
    <dgm:pt modelId="{6AB6AC01-D7C8-4361-8EC6-FF0A5956F020}" type="sibTrans" cxnId="{12999467-5B2C-4DEB-BE68-36A6D4857664}">
      <dgm:prSet/>
      <dgm:spPr/>
      <dgm:t>
        <a:bodyPr/>
        <a:lstStyle/>
        <a:p>
          <a:endParaRPr lang="cs-CZ"/>
        </a:p>
      </dgm:t>
    </dgm:pt>
    <dgm:pt modelId="{F1A4EE9F-BD4C-4DB2-85D2-6F49120F6650}">
      <dgm:prSet/>
      <dgm:spPr/>
      <dgm:t>
        <a:bodyPr/>
        <a:lstStyle/>
        <a:p>
          <a:r>
            <a:rPr lang="en-US"/>
            <a:t>Definujte povinné tagy a vynucujte je, případně zařiďte dědění.</a:t>
          </a:r>
          <a:endParaRPr lang="cs-CZ"/>
        </a:p>
      </dgm:t>
    </dgm:pt>
    <dgm:pt modelId="{22699FB6-1369-463F-80E3-D8ABEB0035CF}" type="parTrans" cxnId="{6486C00B-8BF3-4978-954A-E5B62D44C9EB}">
      <dgm:prSet/>
      <dgm:spPr/>
      <dgm:t>
        <a:bodyPr/>
        <a:lstStyle/>
        <a:p>
          <a:endParaRPr lang="cs-CZ"/>
        </a:p>
      </dgm:t>
    </dgm:pt>
    <dgm:pt modelId="{35768A66-FD82-464F-8AB8-0254C0F5D05B}" type="sibTrans" cxnId="{6486C00B-8BF3-4978-954A-E5B62D44C9EB}">
      <dgm:prSet/>
      <dgm:spPr/>
      <dgm:t>
        <a:bodyPr/>
        <a:lstStyle/>
        <a:p>
          <a:endParaRPr lang="cs-CZ"/>
        </a:p>
      </dgm:t>
    </dgm:pt>
    <dgm:pt modelId="{70229DFE-5F36-41F6-8C0C-89B7E91F7531}">
      <dgm:prSet/>
      <dgm:spPr/>
      <dgm:t>
        <a:bodyPr/>
        <a:lstStyle/>
        <a:p>
          <a:r>
            <a:rPr lang="en-US"/>
            <a:t>Vyhněte se custom rolím a vyjímkám pokud to není nutné. Používejte PIM.</a:t>
          </a:r>
          <a:endParaRPr lang="cs-CZ"/>
        </a:p>
      </dgm:t>
    </dgm:pt>
    <dgm:pt modelId="{D1EC18C0-8E5F-4C77-B43A-801E38684435}" type="parTrans" cxnId="{0D41C952-88FF-4AB8-8FDB-EE20CEB001AD}">
      <dgm:prSet/>
      <dgm:spPr/>
      <dgm:t>
        <a:bodyPr/>
        <a:lstStyle/>
        <a:p>
          <a:endParaRPr lang="cs-CZ"/>
        </a:p>
      </dgm:t>
    </dgm:pt>
    <dgm:pt modelId="{93AF3018-A65D-4331-95B3-8C092C725F8C}" type="sibTrans" cxnId="{0D41C952-88FF-4AB8-8FDB-EE20CEB001AD}">
      <dgm:prSet/>
      <dgm:spPr/>
      <dgm:t>
        <a:bodyPr/>
        <a:lstStyle/>
        <a:p>
          <a:endParaRPr lang="cs-CZ"/>
        </a:p>
      </dgm:t>
    </dgm:pt>
    <dgm:pt modelId="{68C4C455-A251-4080-A1BA-2F6C6479EC4E}">
      <dgm:prSet/>
      <dgm:spPr/>
      <dgm:t>
        <a:bodyPr/>
        <a:lstStyle/>
        <a:p>
          <a:r>
            <a:rPr lang="en-US"/>
            <a:t>Bezpečnost</a:t>
          </a:r>
          <a:endParaRPr lang="cs-CZ"/>
        </a:p>
      </dgm:t>
    </dgm:pt>
    <dgm:pt modelId="{233DD3DD-D922-479F-8678-BA88B3B69687}" type="parTrans" cxnId="{F633ED3A-AC84-4650-836D-4AED459DA8A1}">
      <dgm:prSet/>
      <dgm:spPr/>
      <dgm:t>
        <a:bodyPr/>
        <a:lstStyle/>
        <a:p>
          <a:endParaRPr lang="cs-CZ"/>
        </a:p>
      </dgm:t>
    </dgm:pt>
    <dgm:pt modelId="{39AC3596-088A-445F-AD58-3860DFF655A0}" type="sibTrans" cxnId="{F633ED3A-AC84-4650-836D-4AED459DA8A1}">
      <dgm:prSet/>
      <dgm:spPr/>
      <dgm:t>
        <a:bodyPr/>
        <a:lstStyle/>
        <a:p>
          <a:endParaRPr lang="cs-CZ"/>
        </a:p>
      </dgm:t>
    </dgm:pt>
    <dgm:pt modelId="{3817C82F-0452-42CE-9C6F-7A8D0C4E0908}">
      <dgm:prSet/>
      <dgm:spPr/>
      <dgm:t>
        <a:bodyPr/>
        <a:lstStyle/>
        <a:p>
          <a:r>
            <a:rPr lang="en-US"/>
            <a:t>Vynucujte bezpečnostní politiky a kontrolujte jejich compliance.</a:t>
          </a:r>
          <a:endParaRPr lang="cs-CZ"/>
        </a:p>
      </dgm:t>
    </dgm:pt>
    <dgm:pt modelId="{6A620174-B6A8-4710-8848-C52E4CE5C693}" type="parTrans" cxnId="{731EB9ED-4A9A-4DE2-8616-113A5263A504}">
      <dgm:prSet/>
      <dgm:spPr/>
      <dgm:t>
        <a:bodyPr/>
        <a:lstStyle/>
        <a:p>
          <a:endParaRPr lang="cs-CZ"/>
        </a:p>
      </dgm:t>
    </dgm:pt>
    <dgm:pt modelId="{A8707BF8-3722-44CB-BC31-BA1326602FE4}" type="sibTrans" cxnId="{731EB9ED-4A9A-4DE2-8616-113A5263A504}">
      <dgm:prSet/>
      <dgm:spPr/>
      <dgm:t>
        <a:bodyPr/>
        <a:lstStyle/>
        <a:p>
          <a:endParaRPr lang="cs-CZ"/>
        </a:p>
      </dgm:t>
    </dgm:pt>
    <dgm:pt modelId="{1B5A5DDB-96B5-4F44-BAD0-B284F86393DE}">
      <dgm:prSet/>
      <dgm:spPr/>
      <dgm:t>
        <a:bodyPr/>
        <a:lstStyle/>
        <a:p>
          <a:r>
            <a:rPr lang="en-US"/>
            <a:t>Používejte private endpointy. Minimalizujte velikost “plochy” pro potencialní útoky.</a:t>
          </a:r>
          <a:endParaRPr lang="cs-CZ"/>
        </a:p>
      </dgm:t>
    </dgm:pt>
    <dgm:pt modelId="{88089CD6-E09F-4DA7-B95A-3D1883D9FA28}" type="parTrans" cxnId="{98220F07-7810-4381-AE50-69BD09441A93}">
      <dgm:prSet/>
      <dgm:spPr/>
      <dgm:t>
        <a:bodyPr/>
        <a:lstStyle/>
        <a:p>
          <a:endParaRPr lang="cs-CZ"/>
        </a:p>
      </dgm:t>
    </dgm:pt>
    <dgm:pt modelId="{9ADA6C9D-0C1B-44A2-B30C-545B8D370F8A}" type="sibTrans" cxnId="{98220F07-7810-4381-AE50-69BD09441A93}">
      <dgm:prSet/>
      <dgm:spPr/>
      <dgm:t>
        <a:bodyPr/>
        <a:lstStyle/>
        <a:p>
          <a:endParaRPr lang="cs-CZ"/>
        </a:p>
      </dgm:t>
    </dgm:pt>
    <dgm:pt modelId="{87F119AB-E199-4A88-870F-74C525705E37}">
      <dgm:prSet/>
      <dgm:spPr/>
      <dgm:t>
        <a:bodyPr/>
        <a:lstStyle/>
        <a:p>
          <a:r>
            <a:rPr lang="en-US"/>
            <a:t>Vše zakažte a poté povolujte jen to co je opravdu potřeba.</a:t>
          </a:r>
          <a:endParaRPr lang="cs-CZ"/>
        </a:p>
      </dgm:t>
    </dgm:pt>
    <dgm:pt modelId="{E3DC3BCA-07E9-4535-A153-54E81D4EF919}" type="parTrans" cxnId="{DACB7683-66D4-4725-B03C-71FE5947C806}">
      <dgm:prSet/>
      <dgm:spPr/>
      <dgm:t>
        <a:bodyPr/>
        <a:lstStyle/>
        <a:p>
          <a:endParaRPr lang="cs-CZ"/>
        </a:p>
      </dgm:t>
    </dgm:pt>
    <dgm:pt modelId="{4BCE5D11-E7C2-41CC-A162-89DD99C7AF01}" type="sibTrans" cxnId="{DACB7683-66D4-4725-B03C-71FE5947C806}">
      <dgm:prSet/>
      <dgm:spPr/>
      <dgm:t>
        <a:bodyPr/>
        <a:lstStyle/>
        <a:p>
          <a:endParaRPr lang="cs-CZ"/>
        </a:p>
      </dgm:t>
    </dgm:pt>
    <dgm:pt modelId="{5D6729DB-41E0-420D-BEF5-FB178B460961}">
      <dgm:prSet/>
      <dgm:spPr/>
      <dgm:t>
        <a:bodyPr/>
        <a:lstStyle/>
        <a:p>
          <a:r>
            <a:rPr lang="en-US"/>
            <a:t>Na neuživatelské přístupy používejte výhradně managed identity nebo service principals.</a:t>
          </a:r>
          <a:endParaRPr lang="cs-CZ"/>
        </a:p>
      </dgm:t>
    </dgm:pt>
    <dgm:pt modelId="{3893D392-0761-4278-AF67-D99F0C4B1202}" type="parTrans" cxnId="{A640456E-09E2-4E0A-B931-384944F40768}">
      <dgm:prSet/>
      <dgm:spPr/>
      <dgm:t>
        <a:bodyPr/>
        <a:lstStyle/>
        <a:p>
          <a:endParaRPr lang="cs-CZ"/>
        </a:p>
      </dgm:t>
    </dgm:pt>
    <dgm:pt modelId="{BC4646E7-940F-49D7-8CD9-D5EDE52C6873}" type="sibTrans" cxnId="{A640456E-09E2-4E0A-B931-384944F40768}">
      <dgm:prSet/>
      <dgm:spPr/>
      <dgm:t>
        <a:bodyPr/>
        <a:lstStyle/>
        <a:p>
          <a:endParaRPr lang="cs-CZ"/>
        </a:p>
      </dgm:t>
    </dgm:pt>
    <dgm:pt modelId="{06195256-58EA-46F2-B604-8602D41905E1}">
      <dgm:prSet/>
      <dgm:spPr/>
      <dgm:t>
        <a:bodyPr/>
        <a:lstStyle/>
        <a:p>
          <a:r>
            <a:rPr lang="en-US"/>
            <a:t>Firewall nenahrazuje NSG.</a:t>
          </a:r>
          <a:endParaRPr lang="cs-CZ"/>
        </a:p>
      </dgm:t>
    </dgm:pt>
    <dgm:pt modelId="{68C9D7E8-EDB1-410C-9C7E-A63BF257D3D9}" type="parTrans" cxnId="{FEF66ACB-470E-4111-8183-6FDA93111F69}">
      <dgm:prSet/>
      <dgm:spPr/>
      <dgm:t>
        <a:bodyPr/>
        <a:lstStyle/>
        <a:p>
          <a:endParaRPr lang="cs-CZ"/>
        </a:p>
      </dgm:t>
    </dgm:pt>
    <dgm:pt modelId="{9815DE0F-ED0A-4BC0-A233-33143CD85B72}" type="sibTrans" cxnId="{FEF66ACB-470E-4111-8183-6FDA93111F69}">
      <dgm:prSet/>
      <dgm:spPr/>
      <dgm:t>
        <a:bodyPr/>
        <a:lstStyle/>
        <a:p>
          <a:endParaRPr lang="cs-CZ"/>
        </a:p>
      </dgm:t>
    </dgm:pt>
    <dgm:pt modelId="{FBC1C9A1-F397-496A-8B44-3236FE61C9CA}" type="pres">
      <dgm:prSet presAssocID="{419CF9C2-2FB3-4441-9233-5075F6AB688E}" presName="linear" presStyleCnt="0">
        <dgm:presLayoutVars>
          <dgm:animLvl val="lvl"/>
          <dgm:resizeHandles val="exact"/>
        </dgm:presLayoutVars>
      </dgm:prSet>
      <dgm:spPr/>
    </dgm:pt>
    <dgm:pt modelId="{15C78C3E-49DB-4241-9E5C-0CA916ABE08C}" type="pres">
      <dgm:prSet presAssocID="{FF3B8D13-8DE6-431B-9E17-A06831154A9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0368307-8AB8-4B0E-A558-F01D7BD805B3}" type="pres">
      <dgm:prSet presAssocID="{FF3B8D13-8DE6-431B-9E17-A06831154A9D}" presName="childText" presStyleLbl="revTx" presStyleIdx="0" presStyleCnt="2">
        <dgm:presLayoutVars>
          <dgm:bulletEnabled val="1"/>
        </dgm:presLayoutVars>
      </dgm:prSet>
      <dgm:spPr/>
    </dgm:pt>
    <dgm:pt modelId="{D0AFA0D4-15E7-49C0-A7E4-D675BFC61A54}" type="pres">
      <dgm:prSet presAssocID="{68C4C455-A251-4080-A1BA-2F6C6479EC4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85D323C-2355-419C-B28F-20E784405CCE}" type="pres">
      <dgm:prSet presAssocID="{68C4C455-A251-4080-A1BA-2F6C6479EC4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8220F07-7810-4381-AE50-69BD09441A93}" srcId="{68C4C455-A251-4080-A1BA-2F6C6479EC4E}" destId="{1B5A5DDB-96B5-4F44-BAD0-B284F86393DE}" srcOrd="1" destOrd="0" parTransId="{88089CD6-E09F-4DA7-B95A-3D1883D9FA28}" sibTransId="{9ADA6C9D-0C1B-44A2-B30C-545B8D370F8A}"/>
    <dgm:cxn modelId="{C907ED0A-13E0-4821-A8F5-08BA3B35A028}" type="presOf" srcId="{87F119AB-E199-4A88-870F-74C525705E37}" destId="{C85D323C-2355-419C-B28F-20E784405CCE}" srcOrd="0" destOrd="2" presId="urn:microsoft.com/office/officeart/2005/8/layout/vList2"/>
    <dgm:cxn modelId="{6486C00B-8BF3-4978-954A-E5B62D44C9EB}" srcId="{FF3B8D13-8DE6-431B-9E17-A06831154A9D}" destId="{F1A4EE9F-BD4C-4DB2-85D2-6F49120F6650}" srcOrd="3" destOrd="0" parTransId="{22699FB6-1369-463F-80E3-D8ABEB0035CF}" sibTransId="{35768A66-FD82-464F-8AB8-0254C0F5D05B}"/>
    <dgm:cxn modelId="{95593F16-139E-4AC9-8ABB-3D706E4A5A82}" type="presOf" srcId="{06195256-58EA-46F2-B604-8602D41905E1}" destId="{C85D323C-2355-419C-B28F-20E784405CCE}" srcOrd="0" destOrd="4" presId="urn:microsoft.com/office/officeart/2005/8/layout/vList2"/>
    <dgm:cxn modelId="{7B3A8B27-BAB7-43B7-A5E5-EC85CCAA9817}" srcId="{FF3B8D13-8DE6-431B-9E17-A06831154A9D}" destId="{BA7E6C83-0976-461A-9024-48E73B86BCA6}" srcOrd="0" destOrd="0" parTransId="{B7C4BC1B-0035-433F-85F9-17D246CEFDE9}" sibTransId="{26CD0777-EC6C-47B4-BF0C-73734C698BFE}"/>
    <dgm:cxn modelId="{79BDF730-CB9B-4E02-B6BF-2DE53AFABBB7}" type="presOf" srcId="{5D6729DB-41E0-420D-BEF5-FB178B460961}" destId="{C85D323C-2355-419C-B28F-20E784405CCE}" srcOrd="0" destOrd="3" presId="urn:microsoft.com/office/officeart/2005/8/layout/vList2"/>
    <dgm:cxn modelId="{F633ED3A-AC84-4650-836D-4AED459DA8A1}" srcId="{419CF9C2-2FB3-4441-9233-5075F6AB688E}" destId="{68C4C455-A251-4080-A1BA-2F6C6479EC4E}" srcOrd="1" destOrd="0" parTransId="{233DD3DD-D922-479F-8678-BA88B3B69687}" sibTransId="{39AC3596-088A-445F-AD58-3860DFF655A0}"/>
    <dgm:cxn modelId="{0EF7D243-7A73-481E-970F-7B519E0F4F2D}" type="presOf" srcId="{611866A9-0C38-460F-8F01-0ABCD705E05A}" destId="{C0368307-8AB8-4B0E-A558-F01D7BD805B3}" srcOrd="0" destOrd="2" presId="urn:microsoft.com/office/officeart/2005/8/layout/vList2"/>
    <dgm:cxn modelId="{12999467-5B2C-4DEB-BE68-36A6D4857664}" srcId="{FF3B8D13-8DE6-431B-9E17-A06831154A9D}" destId="{611866A9-0C38-460F-8F01-0ABCD705E05A}" srcOrd="2" destOrd="0" parTransId="{02146021-4DD7-4FB0-9093-30848872E88C}" sibTransId="{6AB6AC01-D7C8-4361-8EC6-FF0A5956F020}"/>
    <dgm:cxn modelId="{86FBAD67-96C8-4FB8-AF02-D2BAB23D5A94}" type="presOf" srcId="{1B5A5DDB-96B5-4F44-BAD0-B284F86393DE}" destId="{C85D323C-2355-419C-B28F-20E784405CCE}" srcOrd="0" destOrd="1" presId="urn:microsoft.com/office/officeart/2005/8/layout/vList2"/>
    <dgm:cxn modelId="{5C90C26C-196C-435F-8887-9D078D226CCB}" type="presOf" srcId="{6CA1D21F-2C9F-4856-BAFC-D8213E20F293}" destId="{C0368307-8AB8-4B0E-A558-F01D7BD805B3}" srcOrd="0" destOrd="1" presId="urn:microsoft.com/office/officeart/2005/8/layout/vList2"/>
    <dgm:cxn modelId="{A640456E-09E2-4E0A-B931-384944F40768}" srcId="{68C4C455-A251-4080-A1BA-2F6C6479EC4E}" destId="{5D6729DB-41E0-420D-BEF5-FB178B460961}" srcOrd="3" destOrd="0" parTransId="{3893D392-0761-4278-AF67-D99F0C4B1202}" sibTransId="{BC4646E7-940F-49D7-8CD9-D5EDE52C6873}"/>
    <dgm:cxn modelId="{0D41C952-88FF-4AB8-8FDB-EE20CEB001AD}" srcId="{FF3B8D13-8DE6-431B-9E17-A06831154A9D}" destId="{70229DFE-5F36-41F6-8C0C-89B7E91F7531}" srcOrd="4" destOrd="0" parTransId="{D1EC18C0-8E5F-4C77-B43A-801E38684435}" sibTransId="{93AF3018-A65D-4331-95B3-8C092C725F8C}"/>
    <dgm:cxn modelId="{7E74D45A-DC2F-4DA1-9BEC-294CEF911084}" type="presOf" srcId="{FF3B8D13-8DE6-431B-9E17-A06831154A9D}" destId="{15C78C3E-49DB-4241-9E5C-0CA916ABE08C}" srcOrd="0" destOrd="0" presId="urn:microsoft.com/office/officeart/2005/8/layout/vList2"/>
    <dgm:cxn modelId="{DACB7683-66D4-4725-B03C-71FE5947C806}" srcId="{68C4C455-A251-4080-A1BA-2F6C6479EC4E}" destId="{87F119AB-E199-4A88-870F-74C525705E37}" srcOrd="2" destOrd="0" parTransId="{E3DC3BCA-07E9-4535-A153-54E81D4EF919}" sibTransId="{4BCE5D11-E7C2-41CC-A162-89DD99C7AF01}"/>
    <dgm:cxn modelId="{7B6BE4A1-0995-4547-80F2-711D5A273B28}" srcId="{FF3B8D13-8DE6-431B-9E17-A06831154A9D}" destId="{6CA1D21F-2C9F-4856-BAFC-D8213E20F293}" srcOrd="1" destOrd="0" parTransId="{0F3B4FED-36CF-4CE5-B243-859C43EA5839}" sibTransId="{2D346FC3-89CE-4912-A365-A8497F1B97DD}"/>
    <dgm:cxn modelId="{F9BC9CAE-B452-482B-83E9-3A6B0FC910F2}" type="presOf" srcId="{F1A4EE9F-BD4C-4DB2-85D2-6F49120F6650}" destId="{C0368307-8AB8-4B0E-A558-F01D7BD805B3}" srcOrd="0" destOrd="3" presId="urn:microsoft.com/office/officeart/2005/8/layout/vList2"/>
    <dgm:cxn modelId="{FEF66ACB-470E-4111-8183-6FDA93111F69}" srcId="{68C4C455-A251-4080-A1BA-2F6C6479EC4E}" destId="{06195256-58EA-46F2-B604-8602D41905E1}" srcOrd="4" destOrd="0" parTransId="{68C9D7E8-EDB1-410C-9C7E-A63BF257D3D9}" sibTransId="{9815DE0F-ED0A-4BC0-A233-33143CD85B72}"/>
    <dgm:cxn modelId="{44079FD0-EBF7-4D14-B555-10DCA607DFFD}" type="presOf" srcId="{70229DFE-5F36-41F6-8C0C-89B7E91F7531}" destId="{C0368307-8AB8-4B0E-A558-F01D7BD805B3}" srcOrd="0" destOrd="4" presId="urn:microsoft.com/office/officeart/2005/8/layout/vList2"/>
    <dgm:cxn modelId="{9AAAC4D0-3A14-46DE-A052-0E6D5959358C}" srcId="{419CF9C2-2FB3-4441-9233-5075F6AB688E}" destId="{FF3B8D13-8DE6-431B-9E17-A06831154A9D}" srcOrd="0" destOrd="0" parTransId="{D2A2EFF0-1F93-4DF0-B159-92400FC49692}" sibTransId="{4641D101-1346-471E-B43C-5D7A572565AE}"/>
    <dgm:cxn modelId="{7E5EB5D2-8269-44E2-9045-C317B000314B}" type="presOf" srcId="{3817C82F-0452-42CE-9C6F-7A8D0C4E0908}" destId="{C85D323C-2355-419C-B28F-20E784405CCE}" srcOrd="0" destOrd="0" presId="urn:microsoft.com/office/officeart/2005/8/layout/vList2"/>
    <dgm:cxn modelId="{4397C9DF-93AF-4495-B2BC-A803408A9AF6}" type="presOf" srcId="{68C4C455-A251-4080-A1BA-2F6C6479EC4E}" destId="{D0AFA0D4-15E7-49C0-A7E4-D675BFC61A54}" srcOrd="0" destOrd="0" presId="urn:microsoft.com/office/officeart/2005/8/layout/vList2"/>
    <dgm:cxn modelId="{731EB9ED-4A9A-4DE2-8616-113A5263A504}" srcId="{68C4C455-A251-4080-A1BA-2F6C6479EC4E}" destId="{3817C82F-0452-42CE-9C6F-7A8D0C4E0908}" srcOrd="0" destOrd="0" parTransId="{6A620174-B6A8-4710-8848-C52E4CE5C693}" sibTransId="{A8707BF8-3722-44CB-BC31-BA1326602FE4}"/>
    <dgm:cxn modelId="{068724EF-84C6-43B8-A863-28383138319D}" type="presOf" srcId="{BA7E6C83-0976-461A-9024-48E73B86BCA6}" destId="{C0368307-8AB8-4B0E-A558-F01D7BD805B3}" srcOrd="0" destOrd="0" presId="urn:microsoft.com/office/officeart/2005/8/layout/vList2"/>
    <dgm:cxn modelId="{68CB1BF2-507D-4C6C-89E5-FF6A5086C82E}" type="presOf" srcId="{419CF9C2-2FB3-4441-9233-5075F6AB688E}" destId="{FBC1C9A1-F397-496A-8B44-3236FE61C9CA}" srcOrd="0" destOrd="0" presId="urn:microsoft.com/office/officeart/2005/8/layout/vList2"/>
    <dgm:cxn modelId="{75C1EC61-E8A9-41A2-8404-42F45F110ACD}" type="presParOf" srcId="{FBC1C9A1-F397-496A-8B44-3236FE61C9CA}" destId="{15C78C3E-49DB-4241-9E5C-0CA916ABE08C}" srcOrd="0" destOrd="0" presId="urn:microsoft.com/office/officeart/2005/8/layout/vList2"/>
    <dgm:cxn modelId="{EB854139-B982-4263-850E-2BC10F244838}" type="presParOf" srcId="{FBC1C9A1-F397-496A-8B44-3236FE61C9CA}" destId="{C0368307-8AB8-4B0E-A558-F01D7BD805B3}" srcOrd="1" destOrd="0" presId="urn:microsoft.com/office/officeart/2005/8/layout/vList2"/>
    <dgm:cxn modelId="{F0CE8961-0D5D-46AA-BCE3-A676EE651242}" type="presParOf" srcId="{FBC1C9A1-F397-496A-8B44-3236FE61C9CA}" destId="{D0AFA0D4-15E7-49C0-A7E4-D675BFC61A54}" srcOrd="2" destOrd="0" presId="urn:microsoft.com/office/officeart/2005/8/layout/vList2"/>
    <dgm:cxn modelId="{00538B0D-C4A7-498F-A5F2-A02AF46E4350}" type="presParOf" srcId="{FBC1C9A1-F397-496A-8B44-3236FE61C9CA}" destId="{C85D323C-2355-419C-B28F-20E784405C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11977EB-35F8-4148-A13D-3EA798F2E15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7331716E-6D51-4B68-9F1F-E63C0E1D313D}">
      <dgm:prSet/>
      <dgm:spPr/>
      <dgm:t>
        <a:bodyPr/>
        <a:lstStyle/>
        <a:p>
          <a:r>
            <a:rPr lang="en-US"/>
            <a:t>Q1</a:t>
          </a:r>
          <a:endParaRPr lang="cs-CZ"/>
        </a:p>
      </dgm:t>
    </dgm:pt>
    <dgm:pt modelId="{4FFCC277-AC2C-40A9-8A94-80EED9EEC2D0}" type="parTrans" cxnId="{1AFDBD15-371F-4178-945B-1D7639988C5F}">
      <dgm:prSet/>
      <dgm:spPr/>
      <dgm:t>
        <a:bodyPr/>
        <a:lstStyle/>
        <a:p>
          <a:endParaRPr lang="cs-CZ"/>
        </a:p>
      </dgm:t>
    </dgm:pt>
    <dgm:pt modelId="{B9D02626-325E-4B69-9756-C061AC6CEDC4}" type="sibTrans" cxnId="{1AFDBD15-371F-4178-945B-1D7639988C5F}">
      <dgm:prSet/>
      <dgm:spPr/>
      <dgm:t>
        <a:bodyPr/>
        <a:lstStyle/>
        <a:p>
          <a:endParaRPr lang="cs-CZ"/>
        </a:p>
      </dgm:t>
    </dgm:pt>
    <dgm:pt modelId="{CBC3908C-1D79-41C7-B8E4-6D0E180A92C3}">
      <dgm:prSet/>
      <dgm:spPr/>
      <dgm:t>
        <a:bodyPr/>
        <a:lstStyle/>
        <a:p>
          <a:r>
            <a:rPr lang="en-US"/>
            <a:t>Jaké služby znáte?</a:t>
          </a:r>
          <a:endParaRPr lang="cs-CZ"/>
        </a:p>
      </dgm:t>
    </dgm:pt>
    <dgm:pt modelId="{7FEE883D-31F4-493E-88F0-85AECA4189F0}" type="parTrans" cxnId="{4ACE4E70-7F78-4839-BDBF-41493AA1C2DA}">
      <dgm:prSet/>
      <dgm:spPr/>
      <dgm:t>
        <a:bodyPr/>
        <a:lstStyle/>
        <a:p>
          <a:endParaRPr lang="cs-CZ"/>
        </a:p>
      </dgm:t>
    </dgm:pt>
    <dgm:pt modelId="{3FD36ECC-8F89-4B8F-8515-95634442BDFF}" type="sibTrans" cxnId="{4ACE4E70-7F78-4839-BDBF-41493AA1C2DA}">
      <dgm:prSet/>
      <dgm:spPr/>
      <dgm:t>
        <a:bodyPr/>
        <a:lstStyle/>
        <a:p>
          <a:endParaRPr lang="cs-CZ"/>
        </a:p>
      </dgm:t>
    </dgm:pt>
    <dgm:pt modelId="{A38572B9-1260-4A5D-AC3B-869DC91AFF6F}">
      <dgm:prSet/>
      <dgm:spPr/>
      <dgm:t>
        <a:bodyPr/>
        <a:lstStyle/>
        <a:p>
          <a:r>
            <a:rPr lang="en-US"/>
            <a:t>Q2</a:t>
          </a:r>
          <a:endParaRPr lang="cs-CZ"/>
        </a:p>
      </dgm:t>
    </dgm:pt>
    <dgm:pt modelId="{B8B79941-D1EB-4CC3-8980-4E155A44EC16}" type="parTrans" cxnId="{A2EED993-F874-49B0-826E-241ADED72A45}">
      <dgm:prSet/>
      <dgm:spPr/>
      <dgm:t>
        <a:bodyPr/>
        <a:lstStyle/>
        <a:p>
          <a:endParaRPr lang="cs-CZ"/>
        </a:p>
      </dgm:t>
    </dgm:pt>
    <dgm:pt modelId="{FD6C2735-D552-47B2-8E39-8A6C9BC1ED6B}" type="sibTrans" cxnId="{A2EED993-F874-49B0-826E-241ADED72A45}">
      <dgm:prSet/>
      <dgm:spPr/>
      <dgm:t>
        <a:bodyPr/>
        <a:lstStyle/>
        <a:p>
          <a:endParaRPr lang="cs-CZ"/>
        </a:p>
      </dgm:t>
    </dgm:pt>
    <dgm:pt modelId="{1B904D71-D7FC-4A07-8D4C-81071FB8EFE8}">
      <dgm:prSet/>
      <dgm:spPr/>
      <dgm:t>
        <a:bodyPr/>
        <a:lstStyle/>
        <a:p>
          <a:r>
            <a:rPr lang="en-US"/>
            <a:t>Kam byste zařadili</a:t>
          </a:r>
          <a:endParaRPr lang="cs-CZ"/>
        </a:p>
      </dgm:t>
    </dgm:pt>
    <dgm:pt modelId="{EE8AB69C-7B8F-43E2-976E-D5E10D6AADB1}" type="parTrans" cxnId="{E63BA29A-D3AF-403E-AB51-DAC02036E463}">
      <dgm:prSet/>
      <dgm:spPr/>
      <dgm:t>
        <a:bodyPr/>
        <a:lstStyle/>
        <a:p>
          <a:endParaRPr lang="cs-CZ"/>
        </a:p>
      </dgm:t>
    </dgm:pt>
    <dgm:pt modelId="{49152693-CE39-4135-81F4-9D03AD086395}" type="sibTrans" cxnId="{E63BA29A-D3AF-403E-AB51-DAC02036E463}">
      <dgm:prSet/>
      <dgm:spPr/>
      <dgm:t>
        <a:bodyPr/>
        <a:lstStyle/>
        <a:p>
          <a:endParaRPr lang="cs-CZ"/>
        </a:p>
      </dgm:t>
    </dgm:pt>
    <dgm:pt modelId="{6F0FC173-DCD3-4981-83C0-4876DCD47B4B}">
      <dgm:prSet/>
      <dgm:spPr/>
      <dgm:t>
        <a:bodyPr/>
        <a:lstStyle/>
        <a:p>
          <a:r>
            <a:rPr lang="en-US"/>
            <a:t>App service</a:t>
          </a:r>
          <a:endParaRPr lang="cs-CZ"/>
        </a:p>
      </dgm:t>
    </dgm:pt>
    <dgm:pt modelId="{B08A2A04-05FC-4160-AC57-F92CB7D2C39B}" type="parTrans" cxnId="{41D05C99-C9B1-444D-8826-594E20EC0C93}">
      <dgm:prSet/>
      <dgm:spPr/>
      <dgm:t>
        <a:bodyPr/>
        <a:lstStyle/>
        <a:p>
          <a:endParaRPr lang="cs-CZ"/>
        </a:p>
      </dgm:t>
    </dgm:pt>
    <dgm:pt modelId="{4756EE65-8CE3-4CD0-80F9-5977DC1B225E}" type="sibTrans" cxnId="{41D05C99-C9B1-444D-8826-594E20EC0C93}">
      <dgm:prSet/>
      <dgm:spPr/>
      <dgm:t>
        <a:bodyPr/>
        <a:lstStyle/>
        <a:p>
          <a:endParaRPr lang="cs-CZ"/>
        </a:p>
      </dgm:t>
    </dgm:pt>
    <dgm:pt modelId="{0E559488-54E1-40A1-B521-D8031BD7235B}">
      <dgm:prSet/>
      <dgm:spPr/>
      <dgm:t>
        <a:bodyPr/>
        <a:lstStyle/>
        <a:p>
          <a:r>
            <a:rPr lang="en-US"/>
            <a:t>Storage Account</a:t>
          </a:r>
          <a:endParaRPr lang="cs-CZ"/>
        </a:p>
      </dgm:t>
    </dgm:pt>
    <dgm:pt modelId="{A60830A5-45F1-408B-A504-A11BB7D9B17F}" type="parTrans" cxnId="{6E4D479B-2FDA-43C5-AF6C-AC92E469DAB8}">
      <dgm:prSet/>
      <dgm:spPr/>
      <dgm:t>
        <a:bodyPr/>
        <a:lstStyle/>
        <a:p>
          <a:endParaRPr lang="cs-CZ"/>
        </a:p>
      </dgm:t>
    </dgm:pt>
    <dgm:pt modelId="{06AEBD9A-F852-409B-B0EB-242464CA022F}" type="sibTrans" cxnId="{6E4D479B-2FDA-43C5-AF6C-AC92E469DAB8}">
      <dgm:prSet/>
      <dgm:spPr/>
      <dgm:t>
        <a:bodyPr/>
        <a:lstStyle/>
        <a:p>
          <a:endParaRPr lang="cs-CZ"/>
        </a:p>
      </dgm:t>
    </dgm:pt>
    <dgm:pt modelId="{BF643B77-6CE9-4D19-9D6D-566D3489FCB0}">
      <dgm:prSet/>
      <dgm:spPr/>
      <dgm:t>
        <a:bodyPr/>
        <a:lstStyle/>
        <a:p>
          <a:r>
            <a:rPr lang="en-US"/>
            <a:t>Vnet</a:t>
          </a:r>
          <a:endParaRPr lang="cs-CZ"/>
        </a:p>
      </dgm:t>
    </dgm:pt>
    <dgm:pt modelId="{9D72104F-C7F7-451F-9CB6-882FB47670ED}" type="parTrans" cxnId="{E6744744-1787-4821-9DF7-B27208338A76}">
      <dgm:prSet/>
      <dgm:spPr/>
      <dgm:t>
        <a:bodyPr/>
        <a:lstStyle/>
        <a:p>
          <a:endParaRPr lang="cs-CZ"/>
        </a:p>
      </dgm:t>
    </dgm:pt>
    <dgm:pt modelId="{5CFA5573-0BF5-43AD-AF7E-32B516073167}" type="sibTrans" cxnId="{E6744744-1787-4821-9DF7-B27208338A76}">
      <dgm:prSet/>
      <dgm:spPr/>
      <dgm:t>
        <a:bodyPr/>
        <a:lstStyle/>
        <a:p>
          <a:endParaRPr lang="cs-CZ"/>
        </a:p>
      </dgm:t>
    </dgm:pt>
    <dgm:pt modelId="{B19C2D49-769B-4290-BC27-626B8CC28DD6}">
      <dgm:prSet/>
      <dgm:spPr/>
      <dgm:t>
        <a:bodyPr/>
        <a:lstStyle/>
        <a:p>
          <a:r>
            <a:rPr lang="en-US"/>
            <a:t>Dynamics</a:t>
          </a:r>
          <a:endParaRPr lang="cs-CZ"/>
        </a:p>
      </dgm:t>
    </dgm:pt>
    <dgm:pt modelId="{267F880B-466C-4078-BEFD-BF69ED9813E8}" type="parTrans" cxnId="{220C8A02-ADF9-45D6-BBFB-2D9D68407F64}">
      <dgm:prSet/>
      <dgm:spPr/>
      <dgm:t>
        <a:bodyPr/>
        <a:lstStyle/>
        <a:p>
          <a:endParaRPr lang="cs-CZ"/>
        </a:p>
      </dgm:t>
    </dgm:pt>
    <dgm:pt modelId="{DF0C1ECF-D35C-4A86-B332-1DF5667E1388}" type="sibTrans" cxnId="{220C8A02-ADF9-45D6-BBFB-2D9D68407F64}">
      <dgm:prSet/>
      <dgm:spPr/>
      <dgm:t>
        <a:bodyPr/>
        <a:lstStyle/>
        <a:p>
          <a:endParaRPr lang="cs-CZ"/>
        </a:p>
      </dgm:t>
    </dgm:pt>
    <dgm:pt modelId="{7E424B4E-337B-44C1-9DAC-2F153634DC62}">
      <dgm:prSet/>
      <dgm:spPr/>
      <dgm:t>
        <a:bodyPr/>
        <a:lstStyle/>
        <a:p>
          <a:r>
            <a:rPr lang="en-US"/>
            <a:t>VM</a:t>
          </a:r>
          <a:endParaRPr lang="cs-CZ"/>
        </a:p>
      </dgm:t>
    </dgm:pt>
    <dgm:pt modelId="{8A85FCAF-5D01-4B86-AC42-12C34F39C0B0}" type="parTrans" cxnId="{085BCEB2-649D-47BA-A033-E636223C395F}">
      <dgm:prSet/>
      <dgm:spPr/>
      <dgm:t>
        <a:bodyPr/>
        <a:lstStyle/>
        <a:p>
          <a:endParaRPr lang="cs-CZ"/>
        </a:p>
      </dgm:t>
    </dgm:pt>
    <dgm:pt modelId="{3EEC7476-F999-4C4A-A431-36993C9C8237}" type="sibTrans" cxnId="{085BCEB2-649D-47BA-A033-E636223C395F}">
      <dgm:prSet/>
      <dgm:spPr/>
      <dgm:t>
        <a:bodyPr/>
        <a:lstStyle/>
        <a:p>
          <a:endParaRPr lang="cs-CZ"/>
        </a:p>
      </dgm:t>
    </dgm:pt>
    <dgm:pt modelId="{6BF78E55-EDD3-4244-A772-5F81BDF891B9}">
      <dgm:prSet/>
      <dgm:spPr/>
      <dgm:t>
        <a:bodyPr/>
        <a:lstStyle/>
        <a:p>
          <a:r>
            <a:rPr lang="en-US"/>
            <a:t>AKS</a:t>
          </a:r>
          <a:endParaRPr lang="cs-CZ"/>
        </a:p>
      </dgm:t>
    </dgm:pt>
    <dgm:pt modelId="{5DADBE48-6252-438D-A27E-5186C08B7F49}" type="parTrans" cxnId="{4EFBAED4-FEFD-436F-8F4B-ED54F14E522D}">
      <dgm:prSet/>
      <dgm:spPr/>
      <dgm:t>
        <a:bodyPr/>
        <a:lstStyle/>
        <a:p>
          <a:endParaRPr lang="cs-CZ"/>
        </a:p>
      </dgm:t>
    </dgm:pt>
    <dgm:pt modelId="{E6063FBF-9DA5-46AC-9250-46C2D8CB1C53}" type="sibTrans" cxnId="{4EFBAED4-FEFD-436F-8F4B-ED54F14E522D}">
      <dgm:prSet/>
      <dgm:spPr/>
      <dgm:t>
        <a:bodyPr/>
        <a:lstStyle/>
        <a:p>
          <a:endParaRPr lang="cs-CZ"/>
        </a:p>
      </dgm:t>
    </dgm:pt>
    <dgm:pt modelId="{CD2C84A8-E7A0-40B8-B5C2-3F95D4590DEF}">
      <dgm:prSet/>
      <dgm:spPr/>
      <dgm:t>
        <a:bodyPr/>
        <a:lstStyle/>
        <a:p>
          <a:r>
            <a:rPr lang="en-US"/>
            <a:t>Container instance</a:t>
          </a:r>
          <a:endParaRPr lang="cs-CZ"/>
        </a:p>
      </dgm:t>
    </dgm:pt>
    <dgm:pt modelId="{B8010BEB-86D6-46D5-92F8-DB4C67F0877B}" type="parTrans" cxnId="{568FF82B-5672-4404-BCB2-77505F0BC2DF}">
      <dgm:prSet/>
      <dgm:spPr/>
      <dgm:t>
        <a:bodyPr/>
        <a:lstStyle/>
        <a:p>
          <a:endParaRPr lang="cs-CZ"/>
        </a:p>
      </dgm:t>
    </dgm:pt>
    <dgm:pt modelId="{C4D2515B-3C35-444E-8228-3A12546A357B}" type="sibTrans" cxnId="{568FF82B-5672-4404-BCB2-77505F0BC2DF}">
      <dgm:prSet/>
      <dgm:spPr/>
      <dgm:t>
        <a:bodyPr/>
        <a:lstStyle/>
        <a:p>
          <a:endParaRPr lang="cs-CZ"/>
        </a:p>
      </dgm:t>
    </dgm:pt>
    <dgm:pt modelId="{9639E452-2B1C-49AD-BA70-32DCF4DA7401}" type="pres">
      <dgm:prSet presAssocID="{D11977EB-35F8-4148-A13D-3EA798F2E158}" presName="linearFlow" presStyleCnt="0">
        <dgm:presLayoutVars>
          <dgm:dir/>
          <dgm:animLvl val="lvl"/>
          <dgm:resizeHandles val="exact"/>
        </dgm:presLayoutVars>
      </dgm:prSet>
      <dgm:spPr/>
    </dgm:pt>
    <dgm:pt modelId="{5868D9CB-5FE8-43A4-AFF8-A433E41F227C}" type="pres">
      <dgm:prSet presAssocID="{7331716E-6D51-4B68-9F1F-E63C0E1D313D}" presName="composite" presStyleCnt="0"/>
      <dgm:spPr/>
    </dgm:pt>
    <dgm:pt modelId="{56BE10A1-E1D7-4D0C-954F-32C5B97250B9}" type="pres">
      <dgm:prSet presAssocID="{7331716E-6D51-4B68-9F1F-E63C0E1D313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24EB34C4-DE83-42D8-BFD1-8BF5008D26E4}" type="pres">
      <dgm:prSet presAssocID="{7331716E-6D51-4B68-9F1F-E63C0E1D313D}" presName="descendantText" presStyleLbl="alignAcc1" presStyleIdx="0" presStyleCnt="2">
        <dgm:presLayoutVars>
          <dgm:bulletEnabled val="1"/>
        </dgm:presLayoutVars>
      </dgm:prSet>
      <dgm:spPr/>
    </dgm:pt>
    <dgm:pt modelId="{8FA62111-21BE-44D3-86B7-EDB3F7FEED28}" type="pres">
      <dgm:prSet presAssocID="{B9D02626-325E-4B69-9756-C061AC6CEDC4}" presName="sp" presStyleCnt="0"/>
      <dgm:spPr/>
    </dgm:pt>
    <dgm:pt modelId="{BC9B2B42-D99C-48DC-9CD1-D7971B530A59}" type="pres">
      <dgm:prSet presAssocID="{A38572B9-1260-4A5D-AC3B-869DC91AFF6F}" presName="composite" presStyleCnt="0"/>
      <dgm:spPr/>
    </dgm:pt>
    <dgm:pt modelId="{2F7B44A3-9C5E-44B7-996C-F268AF4C4E23}" type="pres">
      <dgm:prSet presAssocID="{A38572B9-1260-4A5D-AC3B-869DC91AFF6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88610416-51D9-466E-A71F-A79F5ED1CF45}" type="pres">
      <dgm:prSet presAssocID="{A38572B9-1260-4A5D-AC3B-869DC91AFF6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220C8A02-ADF9-45D6-BBFB-2D9D68407F64}" srcId="{1B904D71-D7FC-4A07-8D4C-81071FB8EFE8}" destId="{B19C2D49-769B-4290-BC27-626B8CC28DD6}" srcOrd="3" destOrd="0" parTransId="{267F880B-466C-4078-BEFD-BF69ED9813E8}" sibTransId="{DF0C1ECF-D35C-4A86-B332-1DF5667E1388}"/>
    <dgm:cxn modelId="{2AC6A30A-8335-45E1-ABDC-253C8BCBED49}" type="presOf" srcId="{B19C2D49-769B-4290-BC27-626B8CC28DD6}" destId="{88610416-51D9-466E-A71F-A79F5ED1CF45}" srcOrd="0" destOrd="4" presId="urn:microsoft.com/office/officeart/2005/8/layout/chevron2"/>
    <dgm:cxn modelId="{CBDA3111-2A9C-4DB4-8FCD-0E455C359B0C}" type="presOf" srcId="{1B904D71-D7FC-4A07-8D4C-81071FB8EFE8}" destId="{88610416-51D9-466E-A71F-A79F5ED1CF45}" srcOrd="0" destOrd="0" presId="urn:microsoft.com/office/officeart/2005/8/layout/chevron2"/>
    <dgm:cxn modelId="{1AFDBD15-371F-4178-945B-1D7639988C5F}" srcId="{D11977EB-35F8-4148-A13D-3EA798F2E158}" destId="{7331716E-6D51-4B68-9F1F-E63C0E1D313D}" srcOrd="0" destOrd="0" parTransId="{4FFCC277-AC2C-40A9-8A94-80EED9EEC2D0}" sibTransId="{B9D02626-325E-4B69-9756-C061AC6CEDC4}"/>
    <dgm:cxn modelId="{CD80E124-FF75-4354-9114-9DB8D97A2310}" type="presOf" srcId="{A38572B9-1260-4A5D-AC3B-869DC91AFF6F}" destId="{2F7B44A3-9C5E-44B7-996C-F268AF4C4E23}" srcOrd="0" destOrd="0" presId="urn:microsoft.com/office/officeart/2005/8/layout/chevron2"/>
    <dgm:cxn modelId="{568FF82B-5672-4404-BCB2-77505F0BC2DF}" srcId="{1B904D71-D7FC-4A07-8D4C-81071FB8EFE8}" destId="{CD2C84A8-E7A0-40B8-B5C2-3F95D4590DEF}" srcOrd="6" destOrd="0" parTransId="{B8010BEB-86D6-46D5-92F8-DB4C67F0877B}" sibTransId="{C4D2515B-3C35-444E-8228-3A12546A357B}"/>
    <dgm:cxn modelId="{BF512532-402F-4A03-BAEF-C4097157FE0E}" type="presOf" srcId="{6F0FC173-DCD3-4981-83C0-4876DCD47B4B}" destId="{88610416-51D9-466E-A71F-A79F5ED1CF45}" srcOrd="0" destOrd="1" presId="urn:microsoft.com/office/officeart/2005/8/layout/chevron2"/>
    <dgm:cxn modelId="{E6744744-1787-4821-9DF7-B27208338A76}" srcId="{1B904D71-D7FC-4A07-8D4C-81071FB8EFE8}" destId="{BF643B77-6CE9-4D19-9D6D-566D3489FCB0}" srcOrd="2" destOrd="0" parTransId="{9D72104F-C7F7-451F-9CB6-882FB47670ED}" sibTransId="{5CFA5573-0BF5-43AD-AF7E-32B516073167}"/>
    <dgm:cxn modelId="{F34A8F66-F328-4EFB-A50E-A736AC88BA4E}" type="presOf" srcId="{CBC3908C-1D79-41C7-B8E4-6D0E180A92C3}" destId="{24EB34C4-DE83-42D8-BFD1-8BF5008D26E4}" srcOrd="0" destOrd="0" presId="urn:microsoft.com/office/officeart/2005/8/layout/chevron2"/>
    <dgm:cxn modelId="{4ACE4E70-7F78-4839-BDBF-41493AA1C2DA}" srcId="{7331716E-6D51-4B68-9F1F-E63C0E1D313D}" destId="{CBC3908C-1D79-41C7-B8E4-6D0E180A92C3}" srcOrd="0" destOrd="0" parTransId="{7FEE883D-31F4-493E-88F0-85AECA4189F0}" sibTransId="{3FD36ECC-8F89-4B8F-8515-95634442BDFF}"/>
    <dgm:cxn modelId="{27653F72-A798-4019-8271-384FEF82C3D2}" type="presOf" srcId="{7331716E-6D51-4B68-9F1F-E63C0E1D313D}" destId="{56BE10A1-E1D7-4D0C-954F-32C5B97250B9}" srcOrd="0" destOrd="0" presId="urn:microsoft.com/office/officeart/2005/8/layout/chevron2"/>
    <dgm:cxn modelId="{0E17988B-9791-4822-BD1B-CBD68B09C489}" type="presOf" srcId="{0E559488-54E1-40A1-B521-D8031BD7235B}" destId="{88610416-51D9-466E-A71F-A79F5ED1CF45}" srcOrd="0" destOrd="2" presId="urn:microsoft.com/office/officeart/2005/8/layout/chevron2"/>
    <dgm:cxn modelId="{1C16418F-70AF-47F2-9E6E-B7B1D23D9079}" type="presOf" srcId="{D11977EB-35F8-4148-A13D-3EA798F2E158}" destId="{9639E452-2B1C-49AD-BA70-32DCF4DA7401}" srcOrd="0" destOrd="0" presId="urn:microsoft.com/office/officeart/2005/8/layout/chevron2"/>
    <dgm:cxn modelId="{A2EED993-F874-49B0-826E-241ADED72A45}" srcId="{D11977EB-35F8-4148-A13D-3EA798F2E158}" destId="{A38572B9-1260-4A5D-AC3B-869DC91AFF6F}" srcOrd="1" destOrd="0" parTransId="{B8B79941-D1EB-4CC3-8980-4E155A44EC16}" sibTransId="{FD6C2735-D552-47B2-8E39-8A6C9BC1ED6B}"/>
    <dgm:cxn modelId="{41D05C99-C9B1-444D-8826-594E20EC0C93}" srcId="{1B904D71-D7FC-4A07-8D4C-81071FB8EFE8}" destId="{6F0FC173-DCD3-4981-83C0-4876DCD47B4B}" srcOrd="0" destOrd="0" parTransId="{B08A2A04-05FC-4160-AC57-F92CB7D2C39B}" sibTransId="{4756EE65-8CE3-4CD0-80F9-5977DC1B225E}"/>
    <dgm:cxn modelId="{E63BA29A-D3AF-403E-AB51-DAC02036E463}" srcId="{A38572B9-1260-4A5D-AC3B-869DC91AFF6F}" destId="{1B904D71-D7FC-4A07-8D4C-81071FB8EFE8}" srcOrd="0" destOrd="0" parTransId="{EE8AB69C-7B8F-43E2-976E-D5E10D6AADB1}" sibTransId="{49152693-CE39-4135-81F4-9D03AD086395}"/>
    <dgm:cxn modelId="{6E4D479B-2FDA-43C5-AF6C-AC92E469DAB8}" srcId="{1B904D71-D7FC-4A07-8D4C-81071FB8EFE8}" destId="{0E559488-54E1-40A1-B521-D8031BD7235B}" srcOrd="1" destOrd="0" parTransId="{A60830A5-45F1-408B-A504-A11BB7D9B17F}" sibTransId="{06AEBD9A-F852-409B-B0EB-242464CA022F}"/>
    <dgm:cxn modelId="{923FA2A6-00B9-4B19-BCE5-C17FBD62F29A}" type="presOf" srcId="{BF643B77-6CE9-4D19-9D6D-566D3489FCB0}" destId="{88610416-51D9-466E-A71F-A79F5ED1CF45}" srcOrd="0" destOrd="3" presId="urn:microsoft.com/office/officeart/2005/8/layout/chevron2"/>
    <dgm:cxn modelId="{085BCEB2-649D-47BA-A033-E636223C395F}" srcId="{1B904D71-D7FC-4A07-8D4C-81071FB8EFE8}" destId="{7E424B4E-337B-44C1-9DAC-2F153634DC62}" srcOrd="4" destOrd="0" parTransId="{8A85FCAF-5D01-4B86-AC42-12C34F39C0B0}" sibTransId="{3EEC7476-F999-4C4A-A431-36993C9C8237}"/>
    <dgm:cxn modelId="{BE6072B3-F004-48B2-B6FA-1691D1ED257C}" type="presOf" srcId="{CD2C84A8-E7A0-40B8-B5C2-3F95D4590DEF}" destId="{88610416-51D9-466E-A71F-A79F5ED1CF45}" srcOrd="0" destOrd="7" presId="urn:microsoft.com/office/officeart/2005/8/layout/chevron2"/>
    <dgm:cxn modelId="{CE1045B6-0436-45C5-853F-796C86115DEF}" type="presOf" srcId="{7E424B4E-337B-44C1-9DAC-2F153634DC62}" destId="{88610416-51D9-466E-A71F-A79F5ED1CF45}" srcOrd="0" destOrd="5" presId="urn:microsoft.com/office/officeart/2005/8/layout/chevron2"/>
    <dgm:cxn modelId="{C54BE4BD-92ED-4C5B-BB78-EA420A4244FC}" type="presOf" srcId="{6BF78E55-EDD3-4244-A772-5F81BDF891B9}" destId="{88610416-51D9-466E-A71F-A79F5ED1CF45}" srcOrd="0" destOrd="6" presId="urn:microsoft.com/office/officeart/2005/8/layout/chevron2"/>
    <dgm:cxn modelId="{4EFBAED4-FEFD-436F-8F4B-ED54F14E522D}" srcId="{1B904D71-D7FC-4A07-8D4C-81071FB8EFE8}" destId="{6BF78E55-EDD3-4244-A772-5F81BDF891B9}" srcOrd="5" destOrd="0" parTransId="{5DADBE48-6252-438D-A27E-5186C08B7F49}" sibTransId="{E6063FBF-9DA5-46AC-9250-46C2D8CB1C53}"/>
    <dgm:cxn modelId="{29931A94-D766-40F7-82DA-A8B9FEF065B7}" type="presParOf" srcId="{9639E452-2B1C-49AD-BA70-32DCF4DA7401}" destId="{5868D9CB-5FE8-43A4-AFF8-A433E41F227C}" srcOrd="0" destOrd="0" presId="urn:microsoft.com/office/officeart/2005/8/layout/chevron2"/>
    <dgm:cxn modelId="{0A107E84-BCEF-464D-BBFD-EB320B8A40EF}" type="presParOf" srcId="{5868D9CB-5FE8-43A4-AFF8-A433E41F227C}" destId="{56BE10A1-E1D7-4D0C-954F-32C5B97250B9}" srcOrd="0" destOrd="0" presId="urn:microsoft.com/office/officeart/2005/8/layout/chevron2"/>
    <dgm:cxn modelId="{22EFE983-41CB-4824-A146-A2C13A3396D0}" type="presParOf" srcId="{5868D9CB-5FE8-43A4-AFF8-A433E41F227C}" destId="{24EB34C4-DE83-42D8-BFD1-8BF5008D26E4}" srcOrd="1" destOrd="0" presId="urn:microsoft.com/office/officeart/2005/8/layout/chevron2"/>
    <dgm:cxn modelId="{DFF2851E-923B-402E-9AFD-1191C9D0A891}" type="presParOf" srcId="{9639E452-2B1C-49AD-BA70-32DCF4DA7401}" destId="{8FA62111-21BE-44D3-86B7-EDB3F7FEED28}" srcOrd="1" destOrd="0" presId="urn:microsoft.com/office/officeart/2005/8/layout/chevron2"/>
    <dgm:cxn modelId="{6A9CB127-1367-42CD-8838-5CE4EF0361A7}" type="presParOf" srcId="{9639E452-2B1C-49AD-BA70-32DCF4DA7401}" destId="{BC9B2B42-D99C-48DC-9CD1-D7971B530A59}" srcOrd="2" destOrd="0" presId="urn:microsoft.com/office/officeart/2005/8/layout/chevron2"/>
    <dgm:cxn modelId="{9E9ACD28-2389-41F4-B3F2-FA2CC1EA96FF}" type="presParOf" srcId="{BC9B2B42-D99C-48DC-9CD1-D7971B530A59}" destId="{2F7B44A3-9C5E-44B7-996C-F268AF4C4E23}" srcOrd="0" destOrd="0" presId="urn:microsoft.com/office/officeart/2005/8/layout/chevron2"/>
    <dgm:cxn modelId="{1384D716-FB47-49FE-A93A-6F2CAE1A2F9D}" type="presParOf" srcId="{BC9B2B42-D99C-48DC-9CD1-D7971B530A59}" destId="{88610416-51D9-466E-A71F-A79F5ED1CF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DB27FA5-862E-48E3-8B6D-3F02C9D05751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A07E8FAA-FA12-41DB-B28F-2ED2E63DC980}">
      <dgm:prSet phldrT="[Text]" phldr="1" custT="1"/>
      <dgm:spPr/>
      <dgm:t>
        <a:bodyPr/>
        <a:lstStyle/>
        <a:p>
          <a:endParaRPr lang="cs-CZ" sz="800"/>
        </a:p>
      </dgm:t>
    </dgm:pt>
    <dgm:pt modelId="{F28C67A8-75F3-49AE-9322-7C84713F971D}" type="parTrans" cxnId="{2FC1088F-F9F7-4820-B1AD-6C19A1B7EBF7}">
      <dgm:prSet/>
      <dgm:spPr/>
      <dgm:t>
        <a:bodyPr/>
        <a:lstStyle/>
        <a:p>
          <a:endParaRPr lang="cs-CZ"/>
        </a:p>
      </dgm:t>
    </dgm:pt>
    <dgm:pt modelId="{546BBC9D-3391-4A5D-9C58-B1A68184E7E4}" type="sibTrans" cxnId="{2FC1088F-F9F7-4820-B1AD-6C19A1B7EBF7}">
      <dgm:prSet/>
      <dgm:spPr/>
      <dgm:t>
        <a:bodyPr/>
        <a:lstStyle/>
        <a:p>
          <a:endParaRPr lang="cs-CZ"/>
        </a:p>
      </dgm:t>
    </dgm:pt>
    <dgm:pt modelId="{0DA856A9-F78D-47C3-B136-12AB471B0BB6}">
      <dgm:prSet phldrT="[Text]" phldr="1"/>
      <dgm:spPr/>
      <dgm:t>
        <a:bodyPr/>
        <a:lstStyle/>
        <a:p>
          <a:endParaRPr lang="cs-CZ"/>
        </a:p>
      </dgm:t>
    </dgm:pt>
    <dgm:pt modelId="{EB6255B5-D1D1-48D8-B12E-0EE93747F4A8}" type="parTrans" cxnId="{01A4EB2F-ECF0-4977-8EA1-611BF50579F5}">
      <dgm:prSet/>
      <dgm:spPr/>
      <dgm:t>
        <a:bodyPr/>
        <a:lstStyle/>
        <a:p>
          <a:endParaRPr lang="cs-CZ"/>
        </a:p>
      </dgm:t>
    </dgm:pt>
    <dgm:pt modelId="{7BC05AA6-7405-407B-8F4B-75EEA03D5EC5}" type="sibTrans" cxnId="{01A4EB2F-ECF0-4977-8EA1-611BF50579F5}">
      <dgm:prSet/>
      <dgm:spPr/>
      <dgm:t>
        <a:bodyPr/>
        <a:lstStyle/>
        <a:p>
          <a:endParaRPr lang="cs-CZ"/>
        </a:p>
      </dgm:t>
    </dgm:pt>
    <dgm:pt modelId="{AD260B3B-BDF3-4A29-99F3-F8810C0C5269}">
      <dgm:prSet phldrT="[Text]" phldr="1"/>
      <dgm:spPr/>
      <dgm:t>
        <a:bodyPr/>
        <a:lstStyle/>
        <a:p>
          <a:endParaRPr lang="cs-CZ"/>
        </a:p>
      </dgm:t>
    </dgm:pt>
    <dgm:pt modelId="{5BB2ABFF-AE7F-4FCB-AF46-F4B8B22CDC2B}" type="parTrans" cxnId="{5A0B6CD7-426E-43AE-A993-902FE44FED48}">
      <dgm:prSet/>
      <dgm:spPr/>
      <dgm:t>
        <a:bodyPr/>
        <a:lstStyle/>
        <a:p>
          <a:endParaRPr lang="cs-CZ"/>
        </a:p>
      </dgm:t>
    </dgm:pt>
    <dgm:pt modelId="{E219450B-132F-41BD-8637-3F48150E684B}" type="sibTrans" cxnId="{5A0B6CD7-426E-43AE-A993-902FE44FED48}">
      <dgm:prSet/>
      <dgm:spPr/>
      <dgm:t>
        <a:bodyPr/>
        <a:lstStyle/>
        <a:p>
          <a:endParaRPr lang="cs-CZ"/>
        </a:p>
      </dgm:t>
    </dgm:pt>
    <dgm:pt modelId="{ABC878FE-A9A7-45FC-81F6-37BA5C5F06D4}">
      <dgm:prSet phldrT="[Text]" phldr="1"/>
      <dgm:spPr/>
      <dgm:t>
        <a:bodyPr/>
        <a:lstStyle/>
        <a:p>
          <a:endParaRPr lang="cs-CZ"/>
        </a:p>
      </dgm:t>
    </dgm:pt>
    <dgm:pt modelId="{1723B2F2-AFDE-4D12-8126-B97269B7B960}" type="parTrans" cxnId="{C137DCE6-B588-4326-8BDD-7053CAB3A840}">
      <dgm:prSet/>
      <dgm:spPr/>
      <dgm:t>
        <a:bodyPr/>
        <a:lstStyle/>
        <a:p>
          <a:endParaRPr lang="cs-CZ"/>
        </a:p>
      </dgm:t>
    </dgm:pt>
    <dgm:pt modelId="{AE075A52-5AF1-4A96-9A48-F7E1BDDEBB82}" type="sibTrans" cxnId="{C137DCE6-B588-4326-8BDD-7053CAB3A840}">
      <dgm:prSet/>
      <dgm:spPr/>
      <dgm:t>
        <a:bodyPr/>
        <a:lstStyle/>
        <a:p>
          <a:endParaRPr lang="cs-CZ"/>
        </a:p>
      </dgm:t>
    </dgm:pt>
    <dgm:pt modelId="{A2857B24-B01E-440B-8206-ABFA8D68BB9F}">
      <dgm:prSet phldrT="[Text]" phldr="1"/>
      <dgm:spPr/>
      <dgm:t>
        <a:bodyPr/>
        <a:lstStyle/>
        <a:p>
          <a:endParaRPr lang="cs-CZ"/>
        </a:p>
      </dgm:t>
    </dgm:pt>
    <dgm:pt modelId="{445422A8-D1B7-4245-83BA-47C160AD06D5}" type="parTrans" cxnId="{16379728-1631-4228-943A-8758C570DF9A}">
      <dgm:prSet/>
      <dgm:spPr/>
      <dgm:t>
        <a:bodyPr/>
        <a:lstStyle/>
        <a:p>
          <a:endParaRPr lang="cs-CZ"/>
        </a:p>
      </dgm:t>
    </dgm:pt>
    <dgm:pt modelId="{CFDCF5E3-1720-42E7-AF07-3A829EAD693A}" type="sibTrans" cxnId="{16379728-1631-4228-943A-8758C570DF9A}">
      <dgm:prSet/>
      <dgm:spPr/>
      <dgm:t>
        <a:bodyPr/>
        <a:lstStyle/>
        <a:p>
          <a:endParaRPr lang="cs-CZ"/>
        </a:p>
      </dgm:t>
    </dgm:pt>
    <dgm:pt modelId="{9A31E0D8-6BB0-4A9E-A81B-92D6FA30D70D}">
      <dgm:prSet phldrT="[Text]" phldr="1"/>
      <dgm:spPr/>
      <dgm:t>
        <a:bodyPr/>
        <a:lstStyle/>
        <a:p>
          <a:endParaRPr lang="cs-CZ"/>
        </a:p>
      </dgm:t>
    </dgm:pt>
    <dgm:pt modelId="{0EBEB839-4ACE-4135-B767-B4F9A5AB6FE9}" type="parTrans" cxnId="{B2B690E7-BB61-4429-8B54-E3F9A5B60D64}">
      <dgm:prSet/>
      <dgm:spPr/>
      <dgm:t>
        <a:bodyPr/>
        <a:lstStyle/>
        <a:p>
          <a:endParaRPr lang="cs-CZ"/>
        </a:p>
      </dgm:t>
    </dgm:pt>
    <dgm:pt modelId="{FEB3EEA9-2E36-48E4-A3C7-956E8E5AC0E2}" type="sibTrans" cxnId="{B2B690E7-BB61-4429-8B54-E3F9A5B60D64}">
      <dgm:prSet/>
      <dgm:spPr/>
      <dgm:t>
        <a:bodyPr/>
        <a:lstStyle/>
        <a:p>
          <a:endParaRPr lang="cs-CZ"/>
        </a:p>
      </dgm:t>
    </dgm:pt>
    <dgm:pt modelId="{9162F35B-C6D2-4AB2-9BB9-6B57AC335DA1}">
      <dgm:prSet phldrT="[Text]" phldr="1"/>
      <dgm:spPr/>
      <dgm:t>
        <a:bodyPr/>
        <a:lstStyle/>
        <a:p>
          <a:endParaRPr lang="cs-CZ"/>
        </a:p>
      </dgm:t>
    </dgm:pt>
    <dgm:pt modelId="{DFB57582-D86A-4D4A-A42E-D6D75351DB3E}" type="parTrans" cxnId="{3D79DDA4-2CE3-41E3-8265-055A14F92FE2}">
      <dgm:prSet/>
      <dgm:spPr/>
      <dgm:t>
        <a:bodyPr/>
        <a:lstStyle/>
        <a:p>
          <a:endParaRPr lang="cs-CZ"/>
        </a:p>
      </dgm:t>
    </dgm:pt>
    <dgm:pt modelId="{F97F2638-FEE8-4E68-B67B-D2215A3FD96B}" type="sibTrans" cxnId="{3D79DDA4-2CE3-41E3-8265-055A14F92FE2}">
      <dgm:prSet/>
      <dgm:spPr/>
      <dgm:t>
        <a:bodyPr/>
        <a:lstStyle/>
        <a:p>
          <a:endParaRPr lang="cs-CZ"/>
        </a:p>
      </dgm:t>
    </dgm:pt>
    <dgm:pt modelId="{548C437B-FCB3-413B-AA0C-930F4A4DCB4D}">
      <dgm:prSet phldrT="[Text]" phldr="1"/>
      <dgm:spPr/>
      <dgm:t>
        <a:bodyPr/>
        <a:lstStyle/>
        <a:p>
          <a:endParaRPr lang="cs-CZ"/>
        </a:p>
      </dgm:t>
    </dgm:pt>
    <dgm:pt modelId="{AAA0AF46-4302-4723-BD12-68F1F292C957}" type="parTrans" cxnId="{B1F3965F-3AB1-4216-8101-724FBA801F8C}">
      <dgm:prSet/>
      <dgm:spPr/>
      <dgm:t>
        <a:bodyPr/>
        <a:lstStyle/>
        <a:p>
          <a:endParaRPr lang="cs-CZ"/>
        </a:p>
      </dgm:t>
    </dgm:pt>
    <dgm:pt modelId="{016AF574-B2B8-43E7-A494-E59845882248}" type="sibTrans" cxnId="{B1F3965F-3AB1-4216-8101-724FBA801F8C}">
      <dgm:prSet/>
      <dgm:spPr/>
      <dgm:t>
        <a:bodyPr/>
        <a:lstStyle/>
        <a:p>
          <a:endParaRPr lang="cs-CZ"/>
        </a:p>
      </dgm:t>
    </dgm:pt>
    <dgm:pt modelId="{43E3B543-5252-4505-82EB-178303350C1D}" type="pres">
      <dgm:prSet presAssocID="{ADB27FA5-862E-48E3-8B6D-3F02C9D0575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3168721-0C95-456E-B9FC-FB170818AEB0}" type="pres">
      <dgm:prSet presAssocID="{ADB27FA5-862E-48E3-8B6D-3F02C9D05751}" presName="children" presStyleCnt="0"/>
      <dgm:spPr/>
    </dgm:pt>
    <dgm:pt modelId="{ECEE19B5-37E6-43A6-92BF-F233A5A39962}" type="pres">
      <dgm:prSet presAssocID="{ADB27FA5-862E-48E3-8B6D-3F02C9D05751}" presName="child1group" presStyleCnt="0"/>
      <dgm:spPr/>
    </dgm:pt>
    <dgm:pt modelId="{7C1D08A0-B256-45E7-B4A7-6253B7BEA938}" type="pres">
      <dgm:prSet presAssocID="{ADB27FA5-862E-48E3-8B6D-3F02C9D05751}" presName="child1" presStyleLbl="bgAcc1" presStyleIdx="0" presStyleCnt="4"/>
      <dgm:spPr/>
    </dgm:pt>
    <dgm:pt modelId="{07192AF6-9CB1-43D0-9389-2D4F60878C21}" type="pres">
      <dgm:prSet presAssocID="{ADB27FA5-862E-48E3-8B6D-3F02C9D05751}" presName="child1Text" presStyleLbl="bgAcc1" presStyleIdx="0" presStyleCnt="4">
        <dgm:presLayoutVars>
          <dgm:bulletEnabled val="1"/>
        </dgm:presLayoutVars>
      </dgm:prSet>
      <dgm:spPr/>
    </dgm:pt>
    <dgm:pt modelId="{B7EEED53-BC4C-41B4-99DE-72103C00CEC0}" type="pres">
      <dgm:prSet presAssocID="{ADB27FA5-862E-48E3-8B6D-3F02C9D05751}" presName="child2group" presStyleCnt="0"/>
      <dgm:spPr/>
    </dgm:pt>
    <dgm:pt modelId="{9A5CB5EE-0C00-45DA-8469-46EDA4C64017}" type="pres">
      <dgm:prSet presAssocID="{ADB27FA5-862E-48E3-8B6D-3F02C9D05751}" presName="child2" presStyleLbl="bgAcc1" presStyleIdx="1" presStyleCnt="4"/>
      <dgm:spPr/>
    </dgm:pt>
    <dgm:pt modelId="{2095665B-8A6F-4637-8FB2-12096DCCB36D}" type="pres">
      <dgm:prSet presAssocID="{ADB27FA5-862E-48E3-8B6D-3F02C9D05751}" presName="child2Text" presStyleLbl="bgAcc1" presStyleIdx="1" presStyleCnt="4">
        <dgm:presLayoutVars>
          <dgm:bulletEnabled val="1"/>
        </dgm:presLayoutVars>
      </dgm:prSet>
      <dgm:spPr/>
    </dgm:pt>
    <dgm:pt modelId="{5D30E1D3-47DB-4F57-9891-F1CB934549BE}" type="pres">
      <dgm:prSet presAssocID="{ADB27FA5-862E-48E3-8B6D-3F02C9D05751}" presName="child3group" presStyleCnt="0"/>
      <dgm:spPr/>
    </dgm:pt>
    <dgm:pt modelId="{D39A5355-373D-4B60-8D53-0BEFE449C2CA}" type="pres">
      <dgm:prSet presAssocID="{ADB27FA5-862E-48E3-8B6D-3F02C9D05751}" presName="child3" presStyleLbl="bgAcc1" presStyleIdx="2" presStyleCnt="4"/>
      <dgm:spPr/>
    </dgm:pt>
    <dgm:pt modelId="{1BF8A3E3-55C9-4C62-97E1-C0BBC5ACAB8E}" type="pres">
      <dgm:prSet presAssocID="{ADB27FA5-862E-48E3-8B6D-3F02C9D05751}" presName="child3Text" presStyleLbl="bgAcc1" presStyleIdx="2" presStyleCnt="4">
        <dgm:presLayoutVars>
          <dgm:bulletEnabled val="1"/>
        </dgm:presLayoutVars>
      </dgm:prSet>
      <dgm:spPr/>
    </dgm:pt>
    <dgm:pt modelId="{E51146D4-E6F7-425F-8377-5F0656B52DFB}" type="pres">
      <dgm:prSet presAssocID="{ADB27FA5-862E-48E3-8B6D-3F02C9D05751}" presName="child4group" presStyleCnt="0"/>
      <dgm:spPr/>
    </dgm:pt>
    <dgm:pt modelId="{672AAF15-AF26-447B-9D20-589EB2C5643C}" type="pres">
      <dgm:prSet presAssocID="{ADB27FA5-862E-48E3-8B6D-3F02C9D05751}" presName="child4" presStyleLbl="bgAcc1" presStyleIdx="3" presStyleCnt="4"/>
      <dgm:spPr/>
    </dgm:pt>
    <dgm:pt modelId="{DAE38B33-D55A-4972-968A-1B99715A680C}" type="pres">
      <dgm:prSet presAssocID="{ADB27FA5-862E-48E3-8B6D-3F02C9D05751}" presName="child4Text" presStyleLbl="bgAcc1" presStyleIdx="3" presStyleCnt="4">
        <dgm:presLayoutVars>
          <dgm:bulletEnabled val="1"/>
        </dgm:presLayoutVars>
      </dgm:prSet>
      <dgm:spPr/>
    </dgm:pt>
    <dgm:pt modelId="{4079731A-03DC-4423-BF01-C6B919AB5050}" type="pres">
      <dgm:prSet presAssocID="{ADB27FA5-862E-48E3-8B6D-3F02C9D05751}" presName="childPlaceholder" presStyleCnt="0"/>
      <dgm:spPr/>
    </dgm:pt>
    <dgm:pt modelId="{E7769760-7524-4F3F-BCD0-2C2B0D32003C}" type="pres">
      <dgm:prSet presAssocID="{ADB27FA5-862E-48E3-8B6D-3F02C9D05751}" presName="circle" presStyleCnt="0"/>
      <dgm:spPr/>
    </dgm:pt>
    <dgm:pt modelId="{668C875F-66D7-4559-A73F-92EBDB50AED8}" type="pres">
      <dgm:prSet presAssocID="{ADB27FA5-862E-48E3-8B6D-3F02C9D0575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D7045E4-ECB4-4195-937B-74A3B750F747}" type="pres">
      <dgm:prSet presAssocID="{ADB27FA5-862E-48E3-8B6D-3F02C9D0575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DAF63EA-F44B-4F86-8DD1-FCEDAEC64954}" type="pres">
      <dgm:prSet presAssocID="{ADB27FA5-862E-48E3-8B6D-3F02C9D0575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5E7E301-DC45-4A7A-8B4C-31BD3E527805}" type="pres">
      <dgm:prSet presAssocID="{ADB27FA5-862E-48E3-8B6D-3F02C9D0575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9AAAD03-F5C3-4442-A1D4-CF59F8C16F36}" type="pres">
      <dgm:prSet presAssocID="{ADB27FA5-862E-48E3-8B6D-3F02C9D05751}" presName="quadrantPlaceholder" presStyleCnt="0"/>
      <dgm:spPr/>
    </dgm:pt>
    <dgm:pt modelId="{7899F70A-AB0B-46F1-B13F-4B7D1CF946E9}" type="pres">
      <dgm:prSet presAssocID="{ADB27FA5-862E-48E3-8B6D-3F02C9D05751}" presName="center1" presStyleLbl="fgShp" presStyleIdx="0" presStyleCnt="2"/>
      <dgm:spPr/>
    </dgm:pt>
    <dgm:pt modelId="{FE7F9ABE-2DD8-41CA-A199-634263A44344}" type="pres">
      <dgm:prSet presAssocID="{ADB27FA5-862E-48E3-8B6D-3F02C9D05751}" presName="center2" presStyleLbl="fgShp" presStyleIdx="1" presStyleCnt="2"/>
      <dgm:spPr/>
    </dgm:pt>
  </dgm:ptLst>
  <dgm:cxnLst>
    <dgm:cxn modelId="{201A2407-01A6-4E84-8A3E-259E72BCD514}" type="presOf" srcId="{ADB27FA5-862E-48E3-8B6D-3F02C9D05751}" destId="{43E3B543-5252-4505-82EB-178303350C1D}" srcOrd="0" destOrd="0" presId="urn:microsoft.com/office/officeart/2005/8/layout/cycle4"/>
    <dgm:cxn modelId="{43144E11-3290-4B85-A289-D08DB2183152}" type="presOf" srcId="{A07E8FAA-FA12-41DB-B28F-2ED2E63DC980}" destId="{668C875F-66D7-4559-A73F-92EBDB50AED8}" srcOrd="0" destOrd="0" presId="urn:microsoft.com/office/officeart/2005/8/layout/cycle4"/>
    <dgm:cxn modelId="{F4751724-4C22-428C-8450-7E877326EBE3}" type="presOf" srcId="{0DA856A9-F78D-47C3-B136-12AB471B0BB6}" destId="{7C1D08A0-B256-45E7-B4A7-6253B7BEA938}" srcOrd="0" destOrd="0" presId="urn:microsoft.com/office/officeart/2005/8/layout/cycle4"/>
    <dgm:cxn modelId="{16379728-1631-4228-943A-8758C570DF9A}" srcId="{ADB27FA5-862E-48E3-8B6D-3F02C9D05751}" destId="{A2857B24-B01E-440B-8206-ABFA8D68BB9F}" srcOrd="2" destOrd="0" parTransId="{445422A8-D1B7-4245-83BA-47C160AD06D5}" sibTransId="{CFDCF5E3-1720-42E7-AF07-3A829EAD693A}"/>
    <dgm:cxn modelId="{8AD6352D-436E-4C45-8822-A6187EE883D5}" type="presOf" srcId="{9A31E0D8-6BB0-4A9E-A81B-92D6FA30D70D}" destId="{D39A5355-373D-4B60-8D53-0BEFE449C2CA}" srcOrd="0" destOrd="0" presId="urn:microsoft.com/office/officeart/2005/8/layout/cycle4"/>
    <dgm:cxn modelId="{01A4EB2F-ECF0-4977-8EA1-611BF50579F5}" srcId="{A07E8FAA-FA12-41DB-B28F-2ED2E63DC980}" destId="{0DA856A9-F78D-47C3-B136-12AB471B0BB6}" srcOrd="0" destOrd="0" parTransId="{EB6255B5-D1D1-48D8-B12E-0EE93747F4A8}" sibTransId="{7BC05AA6-7405-407B-8F4B-75EEA03D5EC5}"/>
    <dgm:cxn modelId="{B1F3965F-3AB1-4216-8101-724FBA801F8C}" srcId="{9162F35B-C6D2-4AB2-9BB9-6B57AC335DA1}" destId="{548C437B-FCB3-413B-AA0C-930F4A4DCB4D}" srcOrd="0" destOrd="0" parTransId="{AAA0AF46-4302-4723-BD12-68F1F292C957}" sibTransId="{016AF574-B2B8-43E7-A494-E59845882248}"/>
    <dgm:cxn modelId="{B653E164-7701-49D4-94CD-F60288A4FC83}" type="presOf" srcId="{9A31E0D8-6BB0-4A9E-A81B-92D6FA30D70D}" destId="{1BF8A3E3-55C9-4C62-97E1-C0BBC5ACAB8E}" srcOrd="1" destOrd="0" presId="urn:microsoft.com/office/officeart/2005/8/layout/cycle4"/>
    <dgm:cxn modelId="{0FB41749-7EDE-4E04-8745-8E7797C6852B}" type="presOf" srcId="{AD260B3B-BDF3-4A29-99F3-F8810C0C5269}" destId="{1D7045E4-ECB4-4195-937B-74A3B750F747}" srcOrd="0" destOrd="0" presId="urn:microsoft.com/office/officeart/2005/8/layout/cycle4"/>
    <dgm:cxn modelId="{F25F024E-BB90-4D25-8757-E52EC0BBB499}" type="presOf" srcId="{ABC878FE-A9A7-45FC-81F6-37BA5C5F06D4}" destId="{9A5CB5EE-0C00-45DA-8469-46EDA4C64017}" srcOrd="0" destOrd="0" presId="urn:microsoft.com/office/officeart/2005/8/layout/cycle4"/>
    <dgm:cxn modelId="{587E635A-8695-4380-851D-74F79007A6F9}" type="presOf" srcId="{A2857B24-B01E-440B-8206-ABFA8D68BB9F}" destId="{8DAF63EA-F44B-4F86-8DD1-FCEDAEC64954}" srcOrd="0" destOrd="0" presId="urn:microsoft.com/office/officeart/2005/8/layout/cycle4"/>
    <dgm:cxn modelId="{2FC1088F-F9F7-4820-B1AD-6C19A1B7EBF7}" srcId="{ADB27FA5-862E-48E3-8B6D-3F02C9D05751}" destId="{A07E8FAA-FA12-41DB-B28F-2ED2E63DC980}" srcOrd="0" destOrd="0" parTransId="{F28C67A8-75F3-49AE-9322-7C84713F971D}" sibTransId="{546BBC9D-3391-4A5D-9C58-B1A68184E7E4}"/>
    <dgm:cxn modelId="{ABB7E099-4323-4550-B138-511E092D8228}" type="presOf" srcId="{548C437B-FCB3-413B-AA0C-930F4A4DCB4D}" destId="{DAE38B33-D55A-4972-968A-1B99715A680C}" srcOrd="1" destOrd="0" presId="urn:microsoft.com/office/officeart/2005/8/layout/cycle4"/>
    <dgm:cxn modelId="{80B23EA4-15B0-478D-8A3D-A0F881F07AF9}" type="presOf" srcId="{ABC878FE-A9A7-45FC-81F6-37BA5C5F06D4}" destId="{2095665B-8A6F-4637-8FB2-12096DCCB36D}" srcOrd="1" destOrd="0" presId="urn:microsoft.com/office/officeart/2005/8/layout/cycle4"/>
    <dgm:cxn modelId="{3D79DDA4-2CE3-41E3-8265-055A14F92FE2}" srcId="{ADB27FA5-862E-48E3-8B6D-3F02C9D05751}" destId="{9162F35B-C6D2-4AB2-9BB9-6B57AC335DA1}" srcOrd="3" destOrd="0" parTransId="{DFB57582-D86A-4D4A-A42E-D6D75351DB3E}" sibTransId="{F97F2638-FEE8-4E68-B67B-D2215A3FD96B}"/>
    <dgm:cxn modelId="{5A0B6CD7-426E-43AE-A993-902FE44FED48}" srcId="{ADB27FA5-862E-48E3-8B6D-3F02C9D05751}" destId="{AD260B3B-BDF3-4A29-99F3-F8810C0C5269}" srcOrd="1" destOrd="0" parTransId="{5BB2ABFF-AE7F-4FCB-AF46-F4B8B22CDC2B}" sibTransId="{E219450B-132F-41BD-8637-3F48150E684B}"/>
    <dgm:cxn modelId="{DD3066D9-8D69-408E-A2EB-6B114E5AF71E}" type="presOf" srcId="{9162F35B-C6D2-4AB2-9BB9-6B57AC335DA1}" destId="{45E7E301-DC45-4A7A-8B4C-31BD3E527805}" srcOrd="0" destOrd="0" presId="urn:microsoft.com/office/officeart/2005/8/layout/cycle4"/>
    <dgm:cxn modelId="{3CF15EE2-5899-4F67-8E40-96B96634407D}" type="presOf" srcId="{548C437B-FCB3-413B-AA0C-930F4A4DCB4D}" destId="{672AAF15-AF26-447B-9D20-589EB2C5643C}" srcOrd="0" destOrd="0" presId="urn:microsoft.com/office/officeart/2005/8/layout/cycle4"/>
    <dgm:cxn modelId="{C137DCE6-B588-4326-8BDD-7053CAB3A840}" srcId="{AD260B3B-BDF3-4A29-99F3-F8810C0C5269}" destId="{ABC878FE-A9A7-45FC-81F6-37BA5C5F06D4}" srcOrd="0" destOrd="0" parTransId="{1723B2F2-AFDE-4D12-8126-B97269B7B960}" sibTransId="{AE075A52-5AF1-4A96-9A48-F7E1BDDEBB82}"/>
    <dgm:cxn modelId="{B2B690E7-BB61-4429-8B54-E3F9A5B60D64}" srcId="{A2857B24-B01E-440B-8206-ABFA8D68BB9F}" destId="{9A31E0D8-6BB0-4A9E-A81B-92D6FA30D70D}" srcOrd="0" destOrd="0" parTransId="{0EBEB839-4ACE-4135-B767-B4F9A5AB6FE9}" sibTransId="{FEB3EEA9-2E36-48E4-A3C7-956E8E5AC0E2}"/>
    <dgm:cxn modelId="{8D20B3E8-A3BD-4638-961F-EF12E4B1397D}" type="presOf" srcId="{0DA856A9-F78D-47C3-B136-12AB471B0BB6}" destId="{07192AF6-9CB1-43D0-9389-2D4F60878C21}" srcOrd="1" destOrd="0" presId="urn:microsoft.com/office/officeart/2005/8/layout/cycle4"/>
    <dgm:cxn modelId="{A247D5C2-B0E3-44A3-A18A-747F6CE2473B}" type="presParOf" srcId="{43E3B543-5252-4505-82EB-178303350C1D}" destId="{03168721-0C95-456E-B9FC-FB170818AEB0}" srcOrd="0" destOrd="0" presId="urn:microsoft.com/office/officeart/2005/8/layout/cycle4"/>
    <dgm:cxn modelId="{85371B35-D2FA-48C6-AC1F-AEB5E58766E9}" type="presParOf" srcId="{03168721-0C95-456E-B9FC-FB170818AEB0}" destId="{ECEE19B5-37E6-43A6-92BF-F233A5A39962}" srcOrd="0" destOrd="0" presId="urn:microsoft.com/office/officeart/2005/8/layout/cycle4"/>
    <dgm:cxn modelId="{16DA43B0-381B-4CFD-AA0E-18FB591F11B8}" type="presParOf" srcId="{ECEE19B5-37E6-43A6-92BF-F233A5A39962}" destId="{7C1D08A0-B256-45E7-B4A7-6253B7BEA938}" srcOrd="0" destOrd="0" presId="urn:microsoft.com/office/officeart/2005/8/layout/cycle4"/>
    <dgm:cxn modelId="{2C5C8549-AA2B-4A5B-8047-D3A55FD4540C}" type="presParOf" srcId="{ECEE19B5-37E6-43A6-92BF-F233A5A39962}" destId="{07192AF6-9CB1-43D0-9389-2D4F60878C21}" srcOrd="1" destOrd="0" presId="urn:microsoft.com/office/officeart/2005/8/layout/cycle4"/>
    <dgm:cxn modelId="{337FACBE-9A58-4E6B-913D-842542632A31}" type="presParOf" srcId="{03168721-0C95-456E-B9FC-FB170818AEB0}" destId="{B7EEED53-BC4C-41B4-99DE-72103C00CEC0}" srcOrd="1" destOrd="0" presId="urn:microsoft.com/office/officeart/2005/8/layout/cycle4"/>
    <dgm:cxn modelId="{D31C8ED6-B225-4ACF-AC3B-593C9C57AABB}" type="presParOf" srcId="{B7EEED53-BC4C-41B4-99DE-72103C00CEC0}" destId="{9A5CB5EE-0C00-45DA-8469-46EDA4C64017}" srcOrd="0" destOrd="0" presId="urn:microsoft.com/office/officeart/2005/8/layout/cycle4"/>
    <dgm:cxn modelId="{3AA42C1E-5C2A-4792-A1CE-1BB0D77CB8D8}" type="presParOf" srcId="{B7EEED53-BC4C-41B4-99DE-72103C00CEC0}" destId="{2095665B-8A6F-4637-8FB2-12096DCCB36D}" srcOrd="1" destOrd="0" presId="urn:microsoft.com/office/officeart/2005/8/layout/cycle4"/>
    <dgm:cxn modelId="{4C2E1979-FFEC-4FCC-8748-14AE3DE6F5BE}" type="presParOf" srcId="{03168721-0C95-456E-B9FC-FB170818AEB0}" destId="{5D30E1D3-47DB-4F57-9891-F1CB934549BE}" srcOrd="2" destOrd="0" presId="urn:microsoft.com/office/officeart/2005/8/layout/cycle4"/>
    <dgm:cxn modelId="{10FA9012-0354-4B95-9040-A0D2A4CFF47A}" type="presParOf" srcId="{5D30E1D3-47DB-4F57-9891-F1CB934549BE}" destId="{D39A5355-373D-4B60-8D53-0BEFE449C2CA}" srcOrd="0" destOrd="0" presId="urn:microsoft.com/office/officeart/2005/8/layout/cycle4"/>
    <dgm:cxn modelId="{86FDAD20-BB17-4C9A-9EE1-9F0A3620E8A5}" type="presParOf" srcId="{5D30E1D3-47DB-4F57-9891-F1CB934549BE}" destId="{1BF8A3E3-55C9-4C62-97E1-C0BBC5ACAB8E}" srcOrd="1" destOrd="0" presId="urn:microsoft.com/office/officeart/2005/8/layout/cycle4"/>
    <dgm:cxn modelId="{8BC29C18-5FBC-4112-8F30-4EE6AD888235}" type="presParOf" srcId="{03168721-0C95-456E-B9FC-FB170818AEB0}" destId="{E51146D4-E6F7-425F-8377-5F0656B52DFB}" srcOrd="3" destOrd="0" presId="urn:microsoft.com/office/officeart/2005/8/layout/cycle4"/>
    <dgm:cxn modelId="{D148BF84-45B3-43E3-97FD-D26A9CF078ED}" type="presParOf" srcId="{E51146D4-E6F7-425F-8377-5F0656B52DFB}" destId="{672AAF15-AF26-447B-9D20-589EB2C5643C}" srcOrd="0" destOrd="0" presId="urn:microsoft.com/office/officeart/2005/8/layout/cycle4"/>
    <dgm:cxn modelId="{58A7743F-AAF1-45E3-9F0E-173ACB7098C7}" type="presParOf" srcId="{E51146D4-E6F7-425F-8377-5F0656B52DFB}" destId="{DAE38B33-D55A-4972-968A-1B99715A680C}" srcOrd="1" destOrd="0" presId="urn:microsoft.com/office/officeart/2005/8/layout/cycle4"/>
    <dgm:cxn modelId="{4CB2EE1F-D8F4-4B58-976A-DC9BC91E9CAC}" type="presParOf" srcId="{03168721-0C95-456E-B9FC-FB170818AEB0}" destId="{4079731A-03DC-4423-BF01-C6B919AB5050}" srcOrd="4" destOrd="0" presId="urn:microsoft.com/office/officeart/2005/8/layout/cycle4"/>
    <dgm:cxn modelId="{34273D76-95BF-4839-B231-98849956D46E}" type="presParOf" srcId="{43E3B543-5252-4505-82EB-178303350C1D}" destId="{E7769760-7524-4F3F-BCD0-2C2B0D32003C}" srcOrd="1" destOrd="0" presId="urn:microsoft.com/office/officeart/2005/8/layout/cycle4"/>
    <dgm:cxn modelId="{62F1952C-9F14-439B-906C-D80190F9F5AF}" type="presParOf" srcId="{E7769760-7524-4F3F-BCD0-2C2B0D32003C}" destId="{668C875F-66D7-4559-A73F-92EBDB50AED8}" srcOrd="0" destOrd="0" presId="urn:microsoft.com/office/officeart/2005/8/layout/cycle4"/>
    <dgm:cxn modelId="{4B37D335-07BF-44A6-BB13-9D2D4555662D}" type="presParOf" srcId="{E7769760-7524-4F3F-BCD0-2C2B0D32003C}" destId="{1D7045E4-ECB4-4195-937B-74A3B750F747}" srcOrd="1" destOrd="0" presId="urn:microsoft.com/office/officeart/2005/8/layout/cycle4"/>
    <dgm:cxn modelId="{4C755733-7EBC-415E-88EE-0A56D83B0AA4}" type="presParOf" srcId="{E7769760-7524-4F3F-BCD0-2C2B0D32003C}" destId="{8DAF63EA-F44B-4F86-8DD1-FCEDAEC64954}" srcOrd="2" destOrd="0" presId="urn:microsoft.com/office/officeart/2005/8/layout/cycle4"/>
    <dgm:cxn modelId="{66A237CF-7C2A-4D48-BF68-DD864E00CD34}" type="presParOf" srcId="{E7769760-7524-4F3F-BCD0-2C2B0D32003C}" destId="{45E7E301-DC45-4A7A-8B4C-31BD3E527805}" srcOrd="3" destOrd="0" presId="urn:microsoft.com/office/officeart/2005/8/layout/cycle4"/>
    <dgm:cxn modelId="{765C33FA-2595-4F83-954F-028ADABABEC2}" type="presParOf" srcId="{E7769760-7524-4F3F-BCD0-2C2B0D32003C}" destId="{F9AAAD03-F5C3-4442-A1D4-CF59F8C16F36}" srcOrd="4" destOrd="0" presId="urn:microsoft.com/office/officeart/2005/8/layout/cycle4"/>
    <dgm:cxn modelId="{DD0E9538-A022-427F-84A8-B9CB02A4FAF5}" type="presParOf" srcId="{43E3B543-5252-4505-82EB-178303350C1D}" destId="{7899F70A-AB0B-46F1-B13F-4B7D1CF946E9}" srcOrd="2" destOrd="0" presId="urn:microsoft.com/office/officeart/2005/8/layout/cycle4"/>
    <dgm:cxn modelId="{553CEB44-397C-4392-8E80-0598077DBC54}" type="presParOf" srcId="{43E3B543-5252-4505-82EB-178303350C1D}" destId="{FE7F9ABE-2DD8-41CA-A199-634263A4434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759C430-28C5-4ED7-80CD-48DE9740DC7B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119115A3-AE57-4641-A2EB-17EC59FEBE95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A84100C-BBAC-4694-8BB7-EAB335FC6AF2}" type="parTrans" cxnId="{B817A9FA-3A06-4BE9-8B8B-0B3E428726B1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B6ADF6-7F25-4BB4-88A3-E18B918C31F5}" type="sibTrans" cxnId="{B817A9FA-3A06-4BE9-8B8B-0B3E428726B1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B0F89AA9-5E97-4A11-B176-310E0D6DDCF2}" type="asst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FEC2AA0C-3923-4A53-9E8D-14D57706AB85}" type="parTrans" cxnId="{9D83FBCD-AEB5-458C-86CC-52856C021BF6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8B2C67-C215-43E1-AB9D-FEE68F628E88}" type="sibTrans" cxnId="{9D83FBCD-AEB5-458C-86CC-52856C021BF6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A64E9161-5C4D-4935-8D9E-6CB59AEE8914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BBF456A7-C737-4920-8D19-797476286128}" type="parTrans" cxnId="{54DD4F87-4D6D-4AD8-9C48-CA9C0C3D1442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EF1FD470-3244-4112-825C-E66317F20B1B}" type="sibTrans" cxnId="{54DD4F87-4D6D-4AD8-9C48-CA9C0C3D1442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36286E65-43D7-4AE9-B2DB-D57A4296EEFC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8CB1772-90B9-4BB8-8E03-A06E7AD6687B}" type="parTrans" cxnId="{B7D22FDA-0945-4049-BA32-EA5496225767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21AD9640-110B-42AE-A669-2D7AFDF35931}" type="sibTrans" cxnId="{B7D22FDA-0945-4049-BA32-EA5496225767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EF7D0C3B-2AFE-4C91-846D-6DC4C577D51B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65D7426C-CB23-4E9B-8224-9E87DD26D7E1}" type="parTrans" cxnId="{D2EC2735-E357-4625-8D55-D0B6CDDA969A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95888FF9-0612-43B8-BBE6-3EEFF34C32C9}" type="sibTrans" cxnId="{D2EC2735-E357-4625-8D55-D0B6CDDA969A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754E5FE3-0E22-47F5-BB64-23E433534A8D}" type="pres">
      <dgm:prSet presAssocID="{4759C430-28C5-4ED7-80CD-48DE9740DC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2AAC49-03E6-47AF-AD39-D5B46E4EA087}" type="pres">
      <dgm:prSet presAssocID="{119115A3-AE57-4641-A2EB-17EC59FEBE95}" presName="hierRoot1" presStyleCnt="0">
        <dgm:presLayoutVars>
          <dgm:hierBranch val="init"/>
        </dgm:presLayoutVars>
      </dgm:prSet>
      <dgm:spPr/>
    </dgm:pt>
    <dgm:pt modelId="{4B7D722B-EEEA-4D5C-B910-2FD5CF531078}" type="pres">
      <dgm:prSet presAssocID="{119115A3-AE57-4641-A2EB-17EC59FEBE95}" presName="rootComposite1" presStyleCnt="0"/>
      <dgm:spPr/>
    </dgm:pt>
    <dgm:pt modelId="{3DDA400A-3FD3-4249-B459-63D854AA9D49}" type="pres">
      <dgm:prSet presAssocID="{119115A3-AE57-4641-A2EB-17EC59FEBE95}" presName="rootText1" presStyleLbl="node0" presStyleIdx="0" presStyleCnt="1">
        <dgm:presLayoutVars>
          <dgm:chMax/>
          <dgm:chPref val="3"/>
        </dgm:presLayoutVars>
      </dgm:prSet>
      <dgm:spPr/>
    </dgm:pt>
    <dgm:pt modelId="{9653D441-F492-46D5-BAF2-D4B8A0B8A077}" type="pres">
      <dgm:prSet presAssocID="{119115A3-AE57-4641-A2EB-17EC59FEBE95}" presName="titleText1" presStyleLbl="fgAcc0" presStyleIdx="0" presStyleCnt="1">
        <dgm:presLayoutVars>
          <dgm:chMax val="0"/>
          <dgm:chPref val="0"/>
        </dgm:presLayoutVars>
      </dgm:prSet>
      <dgm:spPr/>
    </dgm:pt>
    <dgm:pt modelId="{F9E3C49A-1FA6-429E-B93B-BB65CE154969}" type="pres">
      <dgm:prSet presAssocID="{119115A3-AE57-4641-A2EB-17EC59FEBE95}" presName="rootConnector1" presStyleLbl="node1" presStyleIdx="0" presStyleCnt="3"/>
      <dgm:spPr/>
    </dgm:pt>
    <dgm:pt modelId="{45A78575-B728-4509-A265-B3FAF2A40B6C}" type="pres">
      <dgm:prSet presAssocID="{119115A3-AE57-4641-A2EB-17EC59FEBE95}" presName="hierChild2" presStyleCnt="0"/>
      <dgm:spPr/>
    </dgm:pt>
    <dgm:pt modelId="{408B3866-AB3D-41B1-B9BD-D2F12CA611B0}" type="pres">
      <dgm:prSet presAssocID="{BBF456A7-C737-4920-8D19-797476286128}" presName="Name37" presStyleLbl="parChTrans1D2" presStyleIdx="0" presStyleCnt="4"/>
      <dgm:spPr/>
    </dgm:pt>
    <dgm:pt modelId="{5CAB2E78-9D01-4552-BCF2-7B9B8F24ECB8}" type="pres">
      <dgm:prSet presAssocID="{A64E9161-5C4D-4935-8D9E-6CB59AEE8914}" presName="hierRoot2" presStyleCnt="0">
        <dgm:presLayoutVars>
          <dgm:hierBranch val="init"/>
        </dgm:presLayoutVars>
      </dgm:prSet>
      <dgm:spPr/>
    </dgm:pt>
    <dgm:pt modelId="{91DD4C65-5D50-4356-A16B-A1424402C6F6}" type="pres">
      <dgm:prSet presAssocID="{A64E9161-5C4D-4935-8D9E-6CB59AEE8914}" presName="rootComposite" presStyleCnt="0"/>
      <dgm:spPr/>
    </dgm:pt>
    <dgm:pt modelId="{6CF5AEFB-B87D-4799-9EF2-75FC3A580ED1}" type="pres">
      <dgm:prSet presAssocID="{A64E9161-5C4D-4935-8D9E-6CB59AEE8914}" presName="rootText" presStyleLbl="node1" presStyleIdx="0" presStyleCnt="3">
        <dgm:presLayoutVars>
          <dgm:chMax/>
          <dgm:chPref val="3"/>
        </dgm:presLayoutVars>
      </dgm:prSet>
      <dgm:spPr/>
    </dgm:pt>
    <dgm:pt modelId="{8E6348B0-E8C0-4F6E-89CC-1CCD66B2D879}" type="pres">
      <dgm:prSet presAssocID="{A64E9161-5C4D-4935-8D9E-6CB59AEE8914}" presName="titleText2" presStyleLbl="fgAcc1" presStyleIdx="0" presStyleCnt="3">
        <dgm:presLayoutVars>
          <dgm:chMax val="0"/>
          <dgm:chPref val="0"/>
        </dgm:presLayoutVars>
      </dgm:prSet>
      <dgm:spPr/>
    </dgm:pt>
    <dgm:pt modelId="{10919FE5-F6F0-4C1D-A16A-7FA2B3B6A741}" type="pres">
      <dgm:prSet presAssocID="{A64E9161-5C4D-4935-8D9E-6CB59AEE8914}" presName="rootConnector" presStyleLbl="node2" presStyleIdx="0" presStyleCnt="0"/>
      <dgm:spPr/>
    </dgm:pt>
    <dgm:pt modelId="{84475011-AA73-4E23-9AE9-0A5922E453FE}" type="pres">
      <dgm:prSet presAssocID="{A64E9161-5C4D-4935-8D9E-6CB59AEE8914}" presName="hierChild4" presStyleCnt="0"/>
      <dgm:spPr/>
    </dgm:pt>
    <dgm:pt modelId="{8DC20D35-C31E-4AA4-98DE-6917D099C24C}" type="pres">
      <dgm:prSet presAssocID="{A64E9161-5C4D-4935-8D9E-6CB59AEE8914}" presName="hierChild5" presStyleCnt="0"/>
      <dgm:spPr/>
    </dgm:pt>
    <dgm:pt modelId="{F16DF0DD-93DB-497D-80DC-E4544B894478}" type="pres">
      <dgm:prSet presAssocID="{08CB1772-90B9-4BB8-8E03-A06E7AD6687B}" presName="Name37" presStyleLbl="parChTrans1D2" presStyleIdx="1" presStyleCnt="4"/>
      <dgm:spPr/>
    </dgm:pt>
    <dgm:pt modelId="{040418B1-662C-4BCD-8526-1C4062C6194C}" type="pres">
      <dgm:prSet presAssocID="{36286E65-43D7-4AE9-B2DB-D57A4296EEFC}" presName="hierRoot2" presStyleCnt="0">
        <dgm:presLayoutVars>
          <dgm:hierBranch val="init"/>
        </dgm:presLayoutVars>
      </dgm:prSet>
      <dgm:spPr/>
    </dgm:pt>
    <dgm:pt modelId="{26162493-6087-4D64-A51D-7A5BC3BB6DE5}" type="pres">
      <dgm:prSet presAssocID="{36286E65-43D7-4AE9-B2DB-D57A4296EEFC}" presName="rootComposite" presStyleCnt="0"/>
      <dgm:spPr/>
    </dgm:pt>
    <dgm:pt modelId="{63CFA9FD-9142-49A6-8D77-652344B87CAF}" type="pres">
      <dgm:prSet presAssocID="{36286E65-43D7-4AE9-B2DB-D57A4296EEFC}" presName="rootText" presStyleLbl="node1" presStyleIdx="1" presStyleCnt="3">
        <dgm:presLayoutVars>
          <dgm:chMax/>
          <dgm:chPref val="3"/>
        </dgm:presLayoutVars>
      </dgm:prSet>
      <dgm:spPr/>
    </dgm:pt>
    <dgm:pt modelId="{7A4AA3FE-9832-4E1A-982E-AA64C135FBD9}" type="pres">
      <dgm:prSet presAssocID="{36286E65-43D7-4AE9-B2DB-D57A4296EEFC}" presName="titleText2" presStyleLbl="fgAcc1" presStyleIdx="1" presStyleCnt="3">
        <dgm:presLayoutVars>
          <dgm:chMax val="0"/>
          <dgm:chPref val="0"/>
        </dgm:presLayoutVars>
      </dgm:prSet>
      <dgm:spPr/>
    </dgm:pt>
    <dgm:pt modelId="{26C79F6A-6061-4823-B195-E60385EF5F77}" type="pres">
      <dgm:prSet presAssocID="{36286E65-43D7-4AE9-B2DB-D57A4296EEFC}" presName="rootConnector" presStyleLbl="node2" presStyleIdx="0" presStyleCnt="0"/>
      <dgm:spPr/>
    </dgm:pt>
    <dgm:pt modelId="{3A77883D-C313-459E-8A57-24AE430BDF46}" type="pres">
      <dgm:prSet presAssocID="{36286E65-43D7-4AE9-B2DB-D57A4296EEFC}" presName="hierChild4" presStyleCnt="0"/>
      <dgm:spPr/>
    </dgm:pt>
    <dgm:pt modelId="{B9B9F72B-B8FB-4276-A433-F298478699F5}" type="pres">
      <dgm:prSet presAssocID="{36286E65-43D7-4AE9-B2DB-D57A4296EEFC}" presName="hierChild5" presStyleCnt="0"/>
      <dgm:spPr/>
    </dgm:pt>
    <dgm:pt modelId="{798C5EFC-9F1C-4AD9-95E4-092B66F472B4}" type="pres">
      <dgm:prSet presAssocID="{65D7426C-CB23-4E9B-8224-9E87DD26D7E1}" presName="Name37" presStyleLbl="parChTrans1D2" presStyleIdx="2" presStyleCnt="4"/>
      <dgm:spPr/>
    </dgm:pt>
    <dgm:pt modelId="{7660A792-EDA6-48CF-B5BA-106FA1328BB9}" type="pres">
      <dgm:prSet presAssocID="{EF7D0C3B-2AFE-4C91-846D-6DC4C577D51B}" presName="hierRoot2" presStyleCnt="0">
        <dgm:presLayoutVars>
          <dgm:hierBranch val="init"/>
        </dgm:presLayoutVars>
      </dgm:prSet>
      <dgm:spPr/>
    </dgm:pt>
    <dgm:pt modelId="{73725086-6432-41F5-B3E1-345AC285D681}" type="pres">
      <dgm:prSet presAssocID="{EF7D0C3B-2AFE-4C91-846D-6DC4C577D51B}" presName="rootComposite" presStyleCnt="0"/>
      <dgm:spPr/>
    </dgm:pt>
    <dgm:pt modelId="{9840DD2B-CB25-4DFF-B358-C86550E33EBB}" type="pres">
      <dgm:prSet presAssocID="{EF7D0C3B-2AFE-4C91-846D-6DC4C577D51B}" presName="rootText" presStyleLbl="node1" presStyleIdx="2" presStyleCnt="3">
        <dgm:presLayoutVars>
          <dgm:chMax/>
          <dgm:chPref val="3"/>
        </dgm:presLayoutVars>
      </dgm:prSet>
      <dgm:spPr/>
    </dgm:pt>
    <dgm:pt modelId="{5E1DE688-1C58-409A-BECA-385734B7A4EA}" type="pres">
      <dgm:prSet presAssocID="{EF7D0C3B-2AFE-4C91-846D-6DC4C577D51B}" presName="titleText2" presStyleLbl="fgAcc1" presStyleIdx="2" presStyleCnt="3">
        <dgm:presLayoutVars>
          <dgm:chMax val="0"/>
          <dgm:chPref val="0"/>
        </dgm:presLayoutVars>
      </dgm:prSet>
      <dgm:spPr/>
    </dgm:pt>
    <dgm:pt modelId="{99C0659F-3859-4E7E-9BF3-59512EC1B521}" type="pres">
      <dgm:prSet presAssocID="{EF7D0C3B-2AFE-4C91-846D-6DC4C577D51B}" presName="rootConnector" presStyleLbl="node2" presStyleIdx="0" presStyleCnt="0"/>
      <dgm:spPr/>
    </dgm:pt>
    <dgm:pt modelId="{75D52BB6-5BA2-4F89-AB42-50225B29029F}" type="pres">
      <dgm:prSet presAssocID="{EF7D0C3B-2AFE-4C91-846D-6DC4C577D51B}" presName="hierChild4" presStyleCnt="0"/>
      <dgm:spPr/>
    </dgm:pt>
    <dgm:pt modelId="{AC0FCCBC-1E60-4EF5-9ADB-052A23F2D0BE}" type="pres">
      <dgm:prSet presAssocID="{EF7D0C3B-2AFE-4C91-846D-6DC4C577D51B}" presName="hierChild5" presStyleCnt="0"/>
      <dgm:spPr/>
    </dgm:pt>
    <dgm:pt modelId="{FCAFC4D9-7C5D-4EC6-B820-3DCEE3AF6C55}" type="pres">
      <dgm:prSet presAssocID="{119115A3-AE57-4641-A2EB-17EC59FEBE95}" presName="hierChild3" presStyleCnt="0"/>
      <dgm:spPr/>
    </dgm:pt>
    <dgm:pt modelId="{27CB8890-9B78-445F-A515-861D4DFD6A96}" type="pres">
      <dgm:prSet presAssocID="{FEC2AA0C-3923-4A53-9E8D-14D57706AB85}" presName="Name96" presStyleLbl="parChTrans1D2" presStyleIdx="3" presStyleCnt="4"/>
      <dgm:spPr/>
    </dgm:pt>
    <dgm:pt modelId="{5AA70A59-7063-4B3A-ADB6-B6EC1A826CA8}" type="pres">
      <dgm:prSet presAssocID="{B0F89AA9-5E97-4A11-B176-310E0D6DDCF2}" presName="hierRoot3" presStyleCnt="0">
        <dgm:presLayoutVars>
          <dgm:hierBranch val="init"/>
        </dgm:presLayoutVars>
      </dgm:prSet>
      <dgm:spPr/>
    </dgm:pt>
    <dgm:pt modelId="{1C0FD79B-4DB0-47ED-B069-2CABB1F860A6}" type="pres">
      <dgm:prSet presAssocID="{B0F89AA9-5E97-4A11-B176-310E0D6DDCF2}" presName="rootComposite3" presStyleCnt="0"/>
      <dgm:spPr/>
    </dgm:pt>
    <dgm:pt modelId="{288B4457-7447-4F94-BF49-E83D68F43505}" type="pres">
      <dgm:prSet presAssocID="{B0F89AA9-5E97-4A11-B176-310E0D6DDCF2}" presName="rootText3" presStyleLbl="asst1" presStyleIdx="0" presStyleCnt="1">
        <dgm:presLayoutVars>
          <dgm:chPref val="3"/>
        </dgm:presLayoutVars>
      </dgm:prSet>
      <dgm:spPr/>
    </dgm:pt>
    <dgm:pt modelId="{870A9EB9-F51A-48B6-9986-F518BB60D580}" type="pres">
      <dgm:prSet presAssocID="{B0F89AA9-5E97-4A11-B176-310E0D6DDCF2}" presName="titleText3" presStyleLbl="fgAcc2" presStyleIdx="0" presStyleCnt="1">
        <dgm:presLayoutVars>
          <dgm:chMax val="0"/>
          <dgm:chPref val="0"/>
        </dgm:presLayoutVars>
      </dgm:prSet>
      <dgm:spPr/>
    </dgm:pt>
    <dgm:pt modelId="{1363A613-2C73-4CBF-81D4-20CFAE328EE7}" type="pres">
      <dgm:prSet presAssocID="{B0F89AA9-5E97-4A11-B176-310E0D6DDCF2}" presName="rootConnector3" presStyleLbl="asst1" presStyleIdx="0" presStyleCnt="1"/>
      <dgm:spPr/>
    </dgm:pt>
    <dgm:pt modelId="{A3C497A4-CFCB-4F49-9EFB-117F5DF109A9}" type="pres">
      <dgm:prSet presAssocID="{B0F89AA9-5E97-4A11-B176-310E0D6DDCF2}" presName="hierChild6" presStyleCnt="0"/>
      <dgm:spPr/>
    </dgm:pt>
    <dgm:pt modelId="{845C353C-1415-4E64-A374-D62849019C11}" type="pres">
      <dgm:prSet presAssocID="{B0F89AA9-5E97-4A11-B176-310E0D6DDCF2}" presName="hierChild7" presStyleCnt="0"/>
      <dgm:spPr/>
    </dgm:pt>
  </dgm:ptLst>
  <dgm:cxnLst>
    <dgm:cxn modelId="{93A55A04-E3A2-46AE-8441-CF85858A8E93}" type="presOf" srcId="{C4B6ADF6-7F25-4BB4-88A3-E18B918C31F5}" destId="{9653D441-F492-46D5-BAF2-D4B8A0B8A077}" srcOrd="0" destOrd="0" presId="urn:microsoft.com/office/officeart/2008/layout/NameandTitleOrganizationalChart"/>
    <dgm:cxn modelId="{FAAA2607-2C19-4762-83A8-CCD0F88DB11E}" type="presOf" srcId="{119115A3-AE57-4641-A2EB-17EC59FEBE95}" destId="{F9E3C49A-1FA6-429E-B93B-BB65CE154969}" srcOrd="1" destOrd="0" presId="urn:microsoft.com/office/officeart/2008/layout/NameandTitleOrganizationalChart"/>
    <dgm:cxn modelId="{0D6AEB18-0F73-4D0C-970F-8CBB863F0526}" type="presOf" srcId="{B0F89AA9-5E97-4A11-B176-310E0D6DDCF2}" destId="{1363A613-2C73-4CBF-81D4-20CFAE328EE7}" srcOrd="1" destOrd="0" presId="urn:microsoft.com/office/officeart/2008/layout/NameandTitleOrganizationalChart"/>
    <dgm:cxn modelId="{B5273122-6EB7-4069-A50B-AAE3C5CCACC7}" type="presOf" srcId="{C48B2C67-C215-43E1-AB9D-FEE68F628E88}" destId="{870A9EB9-F51A-48B6-9986-F518BB60D580}" srcOrd="0" destOrd="0" presId="urn:microsoft.com/office/officeart/2008/layout/NameandTitleOrganizationalChart"/>
    <dgm:cxn modelId="{B66C4924-8B37-4015-A497-B69952F5A8F0}" type="presOf" srcId="{65D7426C-CB23-4E9B-8224-9E87DD26D7E1}" destId="{798C5EFC-9F1C-4AD9-95E4-092B66F472B4}" srcOrd="0" destOrd="0" presId="urn:microsoft.com/office/officeart/2008/layout/NameandTitleOrganizationalChart"/>
    <dgm:cxn modelId="{EEC31225-8C94-4DAD-9135-FFFC42700EB5}" type="presOf" srcId="{EF7D0C3B-2AFE-4C91-846D-6DC4C577D51B}" destId="{99C0659F-3859-4E7E-9BF3-59512EC1B521}" srcOrd="1" destOrd="0" presId="urn:microsoft.com/office/officeart/2008/layout/NameandTitleOrganizationalChart"/>
    <dgm:cxn modelId="{81F85E26-1427-4E99-AC32-789F9A669986}" type="presOf" srcId="{EF7D0C3B-2AFE-4C91-846D-6DC4C577D51B}" destId="{9840DD2B-CB25-4DFF-B358-C86550E33EBB}" srcOrd="0" destOrd="0" presId="urn:microsoft.com/office/officeart/2008/layout/NameandTitleOrganizationalChart"/>
    <dgm:cxn modelId="{D2EC2735-E357-4625-8D55-D0B6CDDA969A}" srcId="{119115A3-AE57-4641-A2EB-17EC59FEBE95}" destId="{EF7D0C3B-2AFE-4C91-846D-6DC4C577D51B}" srcOrd="3" destOrd="0" parTransId="{65D7426C-CB23-4E9B-8224-9E87DD26D7E1}" sibTransId="{95888FF9-0612-43B8-BBE6-3EEFF34C32C9}"/>
    <dgm:cxn modelId="{8845F167-A01B-494A-A60E-EB22324D93FA}" type="presOf" srcId="{A64E9161-5C4D-4935-8D9E-6CB59AEE8914}" destId="{6CF5AEFB-B87D-4799-9EF2-75FC3A580ED1}" srcOrd="0" destOrd="0" presId="urn:microsoft.com/office/officeart/2008/layout/NameandTitleOrganizationalChart"/>
    <dgm:cxn modelId="{13BC386E-F50A-42CB-8B67-0A4FFD2FB74C}" type="presOf" srcId="{08CB1772-90B9-4BB8-8E03-A06E7AD6687B}" destId="{F16DF0DD-93DB-497D-80DC-E4544B894478}" srcOrd="0" destOrd="0" presId="urn:microsoft.com/office/officeart/2008/layout/NameandTitleOrganizationalChart"/>
    <dgm:cxn modelId="{4768EC4E-8210-492A-A776-1D6B4D11F00B}" type="presOf" srcId="{4759C430-28C5-4ED7-80CD-48DE9740DC7B}" destId="{754E5FE3-0E22-47F5-BB64-23E433534A8D}" srcOrd="0" destOrd="0" presId="urn:microsoft.com/office/officeart/2008/layout/NameandTitleOrganizationalChart"/>
    <dgm:cxn modelId="{83B38775-C555-42EA-B027-AE6AFB19EBC0}" type="presOf" srcId="{36286E65-43D7-4AE9-B2DB-D57A4296EEFC}" destId="{26C79F6A-6061-4823-B195-E60385EF5F77}" srcOrd="1" destOrd="0" presId="urn:microsoft.com/office/officeart/2008/layout/NameandTitleOrganizationalChart"/>
    <dgm:cxn modelId="{27115056-9A68-455E-9A24-6934AC2CE4D8}" type="presOf" srcId="{B0F89AA9-5E97-4A11-B176-310E0D6DDCF2}" destId="{288B4457-7447-4F94-BF49-E83D68F43505}" srcOrd="0" destOrd="0" presId="urn:microsoft.com/office/officeart/2008/layout/NameandTitleOrganizationalChart"/>
    <dgm:cxn modelId="{2969DB77-1864-405A-90CA-75484BF98D82}" type="presOf" srcId="{FEC2AA0C-3923-4A53-9E8D-14D57706AB85}" destId="{27CB8890-9B78-445F-A515-861D4DFD6A96}" srcOrd="0" destOrd="0" presId="urn:microsoft.com/office/officeart/2008/layout/NameandTitleOrganizationalChart"/>
    <dgm:cxn modelId="{54DD4F87-4D6D-4AD8-9C48-CA9C0C3D1442}" srcId="{119115A3-AE57-4641-A2EB-17EC59FEBE95}" destId="{A64E9161-5C4D-4935-8D9E-6CB59AEE8914}" srcOrd="1" destOrd="0" parTransId="{BBF456A7-C737-4920-8D19-797476286128}" sibTransId="{EF1FD470-3244-4112-825C-E66317F20B1B}"/>
    <dgm:cxn modelId="{DF7DDDA9-45AD-4373-99F4-75BC51F1E601}" type="presOf" srcId="{36286E65-43D7-4AE9-B2DB-D57A4296EEFC}" destId="{63CFA9FD-9142-49A6-8D77-652344B87CAF}" srcOrd="0" destOrd="0" presId="urn:microsoft.com/office/officeart/2008/layout/NameandTitleOrganizationalChart"/>
    <dgm:cxn modelId="{17AE25B3-B726-4F93-B32D-4F236F8AF195}" type="presOf" srcId="{BBF456A7-C737-4920-8D19-797476286128}" destId="{408B3866-AB3D-41B1-B9BD-D2F12CA611B0}" srcOrd="0" destOrd="0" presId="urn:microsoft.com/office/officeart/2008/layout/NameandTitleOrganizationalChart"/>
    <dgm:cxn modelId="{B3E3DABA-1525-46C1-95E0-34D6D1DCE104}" type="presOf" srcId="{119115A3-AE57-4641-A2EB-17EC59FEBE95}" destId="{3DDA400A-3FD3-4249-B459-63D854AA9D49}" srcOrd="0" destOrd="0" presId="urn:microsoft.com/office/officeart/2008/layout/NameandTitleOrganizationalChart"/>
    <dgm:cxn modelId="{88B9F2C0-C77A-483C-81A3-B7B775A06255}" type="presOf" srcId="{95888FF9-0612-43B8-BBE6-3EEFF34C32C9}" destId="{5E1DE688-1C58-409A-BECA-385734B7A4EA}" srcOrd="0" destOrd="0" presId="urn:microsoft.com/office/officeart/2008/layout/NameandTitleOrganizationalChart"/>
    <dgm:cxn modelId="{9D83FBCD-AEB5-458C-86CC-52856C021BF6}" srcId="{119115A3-AE57-4641-A2EB-17EC59FEBE95}" destId="{B0F89AA9-5E97-4A11-B176-310E0D6DDCF2}" srcOrd="0" destOrd="0" parTransId="{FEC2AA0C-3923-4A53-9E8D-14D57706AB85}" sibTransId="{C48B2C67-C215-43E1-AB9D-FEE68F628E88}"/>
    <dgm:cxn modelId="{323AA8CF-2393-4002-9E6E-28CA43488158}" type="presOf" srcId="{EF1FD470-3244-4112-825C-E66317F20B1B}" destId="{8E6348B0-E8C0-4F6E-89CC-1CCD66B2D879}" srcOrd="0" destOrd="0" presId="urn:microsoft.com/office/officeart/2008/layout/NameandTitleOrganizationalChart"/>
    <dgm:cxn modelId="{31E7B6CF-932E-4450-AF29-FCC180D9CD2C}" type="presOf" srcId="{21AD9640-110B-42AE-A669-2D7AFDF35931}" destId="{7A4AA3FE-9832-4E1A-982E-AA64C135FBD9}" srcOrd="0" destOrd="0" presId="urn:microsoft.com/office/officeart/2008/layout/NameandTitleOrganizationalChart"/>
    <dgm:cxn modelId="{B7D22FDA-0945-4049-BA32-EA5496225767}" srcId="{119115A3-AE57-4641-A2EB-17EC59FEBE95}" destId="{36286E65-43D7-4AE9-B2DB-D57A4296EEFC}" srcOrd="2" destOrd="0" parTransId="{08CB1772-90B9-4BB8-8E03-A06E7AD6687B}" sibTransId="{21AD9640-110B-42AE-A669-2D7AFDF35931}"/>
    <dgm:cxn modelId="{0FE59CEC-3B95-4173-87BD-F57E81E29056}" type="presOf" srcId="{A64E9161-5C4D-4935-8D9E-6CB59AEE8914}" destId="{10919FE5-F6F0-4C1D-A16A-7FA2B3B6A741}" srcOrd="1" destOrd="0" presId="urn:microsoft.com/office/officeart/2008/layout/NameandTitleOrganizationalChart"/>
    <dgm:cxn modelId="{B817A9FA-3A06-4BE9-8B8B-0B3E428726B1}" srcId="{4759C430-28C5-4ED7-80CD-48DE9740DC7B}" destId="{119115A3-AE57-4641-A2EB-17EC59FEBE95}" srcOrd="0" destOrd="0" parTransId="{0A84100C-BBAC-4694-8BB7-EAB335FC6AF2}" sibTransId="{C4B6ADF6-7F25-4BB4-88A3-E18B918C31F5}"/>
    <dgm:cxn modelId="{4B2BBB94-34EC-4B9F-BF5E-2EBF3780969D}" type="presParOf" srcId="{754E5FE3-0E22-47F5-BB64-23E433534A8D}" destId="{E62AAC49-03E6-47AF-AD39-D5B46E4EA087}" srcOrd="0" destOrd="0" presId="urn:microsoft.com/office/officeart/2008/layout/NameandTitleOrganizationalChart"/>
    <dgm:cxn modelId="{E3993AE4-A87A-4DBD-AF36-858C4896C339}" type="presParOf" srcId="{E62AAC49-03E6-47AF-AD39-D5B46E4EA087}" destId="{4B7D722B-EEEA-4D5C-B910-2FD5CF531078}" srcOrd="0" destOrd="0" presId="urn:microsoft.com/office/officeart/2008/layout/NameandTitleOrganizationalChart"/>
    <dgm:cxn modelId="{FFFC5475-EBFD-4614-BD53-F08727D7B75C}" type="presParOf" srcId="{4B7D722B-EEEA-4D5C-B910-2FD5CF531078}" destId="{3DDA400A-3FD3-4249-B459-63D854AA9D49}" srcOrd="0" destOrd="0" presId="urn:microsoft.com/office/officeart/2008/layout/NameandTitleOrganizationalChart"/>
    <dgm:cxn modelId="{994394C9-10C7-4B69-8A8F-763CF64AE9AE}" type="presParOf" srcId="{4B7D722B-EEEA-4D5C-B910-2FD5CF531078}" destId="{9653D441-F492-46D5-BAF2-D4B8A0B8A077}" srcOrd="1" destOrd="0" presId="urn:microsoft.com/office/officeart/2008/layout/NameandTitleOrganizationalChart"/>
    <dgm:cxn modelId="{63C6F089-140F-43FF-B3DC-A501D0F546F1}" type="presParOf" srcId="{4B7D722B-EEEA-4D5C-B910-2FD5CF531078}" destId="{F9E3C49A-1FA6-429E-B93B-BB65CE154969}" srcOrd="2" destOrd="0" presId="urn:microsoft.com/office/officeart/2008/layout/NameandTitleOrganizationalChart"/>
    <dgm:cxn modelId="{3AB00D9E-A1AB-451B-AD5F-1CFCF61E8244}" type="presParOf" srcId="{E62AAC49-03E6-47AF-AD39-D5B46E4EA087}" destId="{45A78575-B728-4509-A265-B3FAF2A40B6C}" srcOrd="1" destOrd="0" presId="urn:microsoft.com/office/officeart/2008/layout/NameandTitleOrganizationalChart"/>
    <dgm:cxn modelId="{86338A32-6FEE-4D75-8D9D-44D5247206E4}" type="presParOf" srcId="{45A78575-B728-4509-A265-B3FAF2A40B6C}" destId="{408B3866-AB3D-41B1-B9BD-D2F12CA611B0}" srcOrd="0" destOrd="0" presId="urn:microsoft.com/office/officeart/2008/layout/NameandTitleOrganizationalChart"/>
    <dgm:cxn modelId="{578DD858-C4C0-434E-843F-5FBAE6608EB7}" type="presParOf" srcId="{45A78575-B728-4509-A265-B3FAF2A40B6C}" destId="{5CAB2E78-9D01-4552-BCF2-7B9B8F24ECB8}" srcOrd="1" destOrd="0" presId="urn:microsoft.com/office/officeart/2008/layout/NameandTitleOrganizationalChart"/>
    <dgm:cxn modelId="{A2C45086-99D7-4B4F-998E-7F7B69E31DA9}" type="presParOf" srcId="{5CAB2E78-9D01-4552-BCF2-7B9B8F24ECB8}" destId="{91DD4C65-5D50-4356-A16B-A1424402C6F6}" srcOrd="0" destOrd="0" presId="urn:microsoft.com/office/officeart/2008/layout/NameandTitleOrganizationalChart"/>
    <dgm:cxn modelId="{B5D31D72-4CA2-44AB-BF96-EDBF3AB62F1C}" type="presParOf" srcId="{91DD4C65-5D50-4356-A16B-A1424402C6F6}" destId="{6CF5AEFB-B87D-4799-9EF2-75FC3A580ED1}" srcOrd="0" destOrd="0" presId="urn:microsoft.com/office/officeart/2008/layout/NameandTitleOrganizationalChart"/>
    <dgm:cxn modelId="{AA3AF26A-E2FB-4A3D-996A-A7EE215F63CC}" type="presParOf" srcId="{91DD4C65-5D50-4356-A16B-A1424402C6F6}" destId="{8E6348B0-E8C0-4F6E-89CC-1CCD66B2D879}" srcOrd="1" destOrd="0" presId="urn:microsoft.com/office/officeart/2008/layout/NameandTitleOrganizationalChart"/>
    <dgm:cxn modelId="{077EFFD0-F64A-49C9-BA83-7A73AF87DAB3}" type="presParOf" srcId="{91DD4C65-5D50-4356-A16B-A1424402C6F6}" destId="{10919FE5-F6F0-4C1D-A16A-7FA2B3B6A741}" srcOrd="2" destOrd="0" presId="urn:microsoft.com/office/officeart/2008/layout/NameandTitleOrganizationalChart"/>
    <dgm:cxn modelId="{29F40209-157F-4760-9418-07244615E6C1}" type="presParOf" srcId="{5CAB2E78-9D01-4552-BCF2-7B9B8F24ECB8}" destId="{84475011-AA73-4E23-9AE9-0A5922E453FE}" srcOrd="1" destOrd="0" presId="urn:microsoft.com/office/officeart/2008/layout/NameandTitleOrganizationalChart"/>
    <dgm:cxn modelId="{CFC04083-B21B-42BC-BA16-5E0DF2A20388}" type="presParOf" srcId="{5CAB2E78-9D01-4552-BCF2-7B9B8F24ECB8}" destId="{8DC20D35-C31E-4AA4-98DE-6917D099C24C}" srcOrd="2" destOrd="0" presId="urn:microsoft.com/office/officeart/2008/layout/NameandTitleOrganizationalChart"/>
    <dgm:cxn modelId="{E9229CFE-A99E-41A6-A630-37DDC08BEF26}" type="presParOf" srcId="{45A78575-B728-4509-A265-B3FAF2A40B6C}" destId="{F16DF0DD-93DB-497D-80DC-E4544B894478}" srcOrd="2" destOrd="0" presId="urn:microsoft.com/office/officeart/2008/layout/NameandTitleOrganizationalChart"/>
    <dgm:cxn modelId="{2293395C-6862-4523-958B-AC403BD07035}" type="presParOf" srcId="{45A78575-B728-4509-A265-B3FAF2A40B6C}" destId="{040418B1-662C-4BCD-8526-1C4062C6194C}" srcOrd="3" destOrd="0" presId="urn:microsoft.com/office/officeart/2008/layout/NameandTitleOrganizationalChart"/>
    <dgm:cxn modelId="{45AAAA59-15B8-4384-8492-B86B9F130502}" type="presParOf" srcId="{040418B1-662C-4BCD-8526-1C4062C6194C}" destId="{26162493-6087-4D64-A51D-7A5BC3BB6DE5}" srcOrd="0" destOrd="0" presId="urn:microsoft.com/office/officeart/2008/layout/NameandTitleOrganizationalChart"/>
    <dgm:cxn modelId="{889A6E96-87BF-4FC1-8549-17D74AA31ED7}" type="presParOf" srcId="{26162493-6087-4D64-A51D-7A5BC3BB6DE5}" destId="{63CFA9FD-9142-49A6-8D77-652344B87CAF}" srcOrd="0" destOrd="0" presId="urn:microsoft.com/office/officeart/2008/layout/NameandTitleOrganizationalChart"/>
    <dgm:cxn modelId="{C7855E30-747C-4194-BD41-BA8C7FD6710A}" type="presParOf" srcId="{26162493-6087-4D64-A51D-7A5BC3BB6DE5}" destId="{7A4AA3FE-9832-4E1A-982E-AA64C135FBD9}" srcOrd="1" destOrd="0" presId="urn:microsoft.com/office/officeart/2008/layout/NameandTitleOrganizationalChart"/>
    <dgm:cxn modelId="{DBE1218A-0F98-4ABF-904E-EAC5EBADB8C3}" type="presParOf" srcId="{26162493-6087-4D64-A51D-7A5BC3BB6DE5}" destId="{26C79F6A-6061-4823-B195-E60385EF5F77}" srcOrd="2" destOrd="0" presId="urn:microsoft.com/office/officeart/2008/layout/NameandTitleOrganizationalChart"/>
    <dgm:cxn modelId="{AF74FF7E-1EB5-4836-B8EE-4D2EC1BCE366}" type="presParOf" srcId="{040418B1-662C-4BCD-8526-1C4062C6194C}" destId="{3A77883D-C313-459E-8A57-24AE430BDF46}" srcOrd="1" destOrd="0" presId="urn:microsoft.com/office/officeart/2008/layout/NameandTitleOrganizationalChart"/>
    <dgm:cxn modelId="{521C1C6C-4047-42F7-81CA-AAFFA9185D07}" type="presParOf" srcId="{040418B1-662C-4BCD-8526-1C4062C6194C}" destId="{B9B9F72B-B8FB-4276-A433-F298478699F5}" srcOrd="2" destOrd="0" presId="urn:microsoft.com/office/officeart/2008/layout/NameandTitleOrganizationalChart"/>
    <dgm:cxn modelId="{3D43DBA7-8289-48E9-BE5B-B749A3F2C9E5}" type="presParOf" srcId="{45A78575-B728-4509-A265-B3FAF2A40B6C}" destId="{798C5EFC-9F1C-4AD9-95E4-092B66F472B4}" srcOrd="4" destOrd="0" presId="urn:microsoft.com/office/officeart/2008/layout/NameandTitleOrganizationalChart"/>
    <dgm:cxn modelId="{2C751CBC-5AC9-4776-BA24-05CEB2E3C426}" type="presParOf" srcId="{45A78575-B728-4509-A265-B3FAF2A40B6C}" destId="{7660A792-EDA6-48CF-B5BA-106FA1328BB9}" srcOrd="5" destOrd="0" presId="urn:microsoft.com/office/officeart/2008/layout/NameandTitleOrganizationalChart"/>
    <dgm:cxn modelId="{65D1EE62-BDB5-499F-B95C-017470C504F6}" type="presParOf" srcId="{7660A792-EDA6-48CF-B5BA-106FA1328BB9}" destId="{73725086-6432-41F5-B3E1-345AC285D681}" srcOrd="0" destOrd="0" presId="urn:microsoft.com/office/officeart/2008/layout/NameandTitleOrganizationalChart"/>
    <dgm:cxn modelId="{57A533BD-6603-4F30-A8C1-22249A0057E9}" type="presParOf" srcId="{73725086-6432-41F5-B3E1-345AC285D681}" destId="{9840DD2B-CB25-4DFF-B358-C86550E33EBB}" srcOrd="0" destOrd="0" presId="urn:microsoft.com/office/officeart/2008/layout/NameandTitleOrganizationalChart"/>
    <dgm:cxn modelId="{D5819C7A-F818-4C5A-AF0D-F6CFDBE2CE63}" type="presParOf" srcId="{73725086-6432-41F5-B3E1-345AC285D681}" destId="{5E1DE688-1C58-409A-BECA-385734B7A4EA}" srcOrd="1" destOrd="0" presId="urn:microsoft.com/office/officeart/2008/layout/NameandTitleOrganizationalChart"/>
    <dgm:cxn modelId="{238842BA-A991-4D0B-B3AC-8DC26E519F27}" type="presParOf" srcId="{73725086-6432-41F5-B3E1-345AC285D681}" destId="{99C0659F-3859-4E7E-9BF3-59512EC1B521}" srcOrd="2" destOrd="0" presId="urn:microsoft.com/office/officeart/2008/layout/NameandTitleOrganizationalChart"/>
    <dgm:cxn modelId="{337C3D27-29CB-4F6C-B5F1-721A309122B7}" type="presParOf" srcId="{7660A792-EDA6-48CF-B5BA-106FA1328BB9}" destId="{75D52BB6-5BA2-4F89-AB42-50225B29029F}" srcOrd="1" destOrd="0" presId="urn:microsoft.com/office/officeart/2008/layout/NameandTitleOrganizationalChart"/>
    <dgm:cxn modelId="{455096C2-5136-4A68-BEB7-14D74496E08D}" type="presParOf" srcId="{7660A792-EDA6-48CF-B5BA-106FA1328BB9}" destId="{AC0FCCBC-1E60-4EF5-9ADB-052A23F2D0BE}" srcOrd="2" destOrd="0" presId="urn:microsoft.com/office/officeart/2008/layout/NameandTitleOrganizationalChart"/>
    <dgm:cxn modelId="{4478D2AE-799C-4AA1-BF5D-13C07563D9C6}" type="presParOf" srcId="{E62AAC49-03E6-47AF-AD39-D5B46E4EA087}" destId="{FCAFC4D9-7C5D-4EC6-B820-3DCEE3AF6C55}" srcOrd="2" destOrd="0" presId="urn:microsoft.com/office/officeart/2008/layout/NameandTitleOrganizationalChart"/>
    <dgm:cxn modelId="{CDC590BA-60B9-4F6B-88A2-3726975517B9}" type="presParOf" srcId="{FCAFC4D9-7C5D-4EC6-B820-3DCEE3AF6C55}" destId="{27CB8890-9B78-445F-A515-861D4DFD6A96}" srcOrd="0" destOrd="0" presId="urn:microsoft.com/office/officeart/2008/layout/NameandTitleOrganizationalChart"/>
    <dgm:cxn modelId="{5A138CE5-22A9-444C-83D9-F837461B95B6}" type="presParOf" srcId="{FCAFC4D9-7C5D-4EC6-B820-3DCEE3AF6C55}" destId="{5AA70A59-7063-4B3A-ADB6-B6EC1A826CA8}" srcOrd="1" destOrd="0" presId="urn:microsoft.com/office/officeart/2008/layout/NameandTitleOrganizationalChart"/>
    <dgm:cxn modelId="{2FD5AF0F-88AD-484A-9F64-3CE6A942E42A}" type="presParOf" srcId="{5AA70A59-7063-4B3A-ADB6-B6EC1A826CA8}" destId="{1C0FD79B-4DB0-47ED-B069-2CABB1F860A6}" srcOrd="0" destOrd="0" presId="urn:microsoft.com/office/officeart/2008/layout/NameandTitleOrganizationalChart"/>
    <dgm:cxn modelId="{8EA69806-E3C4-49B0-A683-3EA502EDF8CC}" type="presParOf" srcId="{1C0FD79B-4DB0-47ED-B069-2CABB1F860A6}" destId="{288B4457-7447-4F94-BF49-E83D68F43505}" srcOrd="0" destOrd="0" presId="urn:microsoft.com/office/officeart/2008/layout/NameandTitleOrganizationalChart"/>
    <dgm:cxn modelId="{7965532A-308E-4F16-9ECB-998DA21B89E6}" type="presParOf" srcId="{1C0FD79B-4DB0-47ED-B069-2CABB1F860A6}" destId="{870A9EB9-F51A-48B6-9986-F518BB60D580}" srcOrd="1" destOrd="0" presId="urn:microsoft.com/office/officeart/2008/layout/NameandTitleOrganizationalChart"/>
    <dgm:cxn modelId="{43E89A11-39D8-4921-B6BD-522A41F8FDDB}" type="presParOf" srcId="{1C0FD79B-4DB0-47ED-B069-2CABB1F860A6}" destId="{1363A613-2C73-4CBF-81D4-20CFAE328EE7}" srcOrd="2" destOrd="0" presId="urn:microsoft.com/office/officeart/2008/layout/NameandTitleOrganizationalChart"/>
    <dgm:cxn modelId="{1CB597F8-80F9-437C-9AE3-964F1CF0D07D}" type="presParOf" srcId="{5AA70A59-7063-4B3A-ADB6-B6EC1A826CA8}" destId="{A3C497A4-CFCB-4F49-9EFB-117F5DF109A9}" srcOrd="1" destOrd="0" presId="urn:microsoft.com/office/officeart/2008/layout/NameandTitleOrganizationalChart"/>
    <dgm:cxn modelId="{5064A3DE-F585-4B50-88C8-477EBA5F5FAF}" type="presParOf" srcId="{5AA70A59-7063-4B3A-ADB6-B6EC1A826CA8}" destId="{845C353C-1415-4E64-A374-D62849019C1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920D4BB-A8FD-401F-B444-656FB46F252C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06FF51AB-014B-4095-8DFE-1F4B01023D0D}">
      <dgm:prSet phldrT="[Text]" phldr="1"/>
      <dgm:spPr/>
      <dgm:t>
        <a:bodyPr/>
        <a:lstStyle/>
        <a:p>
          <a:endParaRPr lang="cs-CZ"/>
        </a:p>
      </dgm:t>
    </dgm:pt>
    <dgm:pt modelId="{124DE17A-31D5-43B1-AC12-444BAA8F9C33}" type="parTrans" cxnId="{12734091-67BB-4FFB-BC29-542DAFA43C5E}">
      <dgm:prSet/>
      <dgm:spPr/>
      <dgm:t>
        <a:bodyPr/>
        <a:lstStyle/>
        <a:p>
          <a:endParaRPr lang="cs-CZ"/>
        </a:p>
      </dgm:t>
    </dgm:pt>
    <dgm:pt modelId="{41349E72-290B-4F91-BE31-EA5DF4F993A3}" type="sibTrans" cxnId="{12734091-67BB-4FFB-BC29-542DAFA43C5E}">
      <dgm:prSet/>
      <dgm:spPr/>
      <dgm:t>
        <a:bodyPr/>
        <a:lstStyle/>
        <a:p>
          <a:endParaRPr lang="cs-CZ"/>
        </a:p>
      </dgm:t>
    </dgm:pt>
    <dgm:pt modelId="{F220DEA8-7404-45D0-BB2B-3AF6EA8D3150}">
      <dgm:prSet phldrT="[Text]" phldr="1"/>
      <dgm:spPr/>
      <dgm:t>
        <a:bodyPr/>
        <a:lstStyle/>
        <a:p>
          <a:endParaRPr lang="cs-CZ"/>
        </a:p>
      </dgm:t>
    </dgm:pt>
    <dgm:pt modelId="{03C4FFF3-31BF-4047-A915-4DBB03F26994}" type="parTrans" cxnId="{DBBF2359-7288-4895-B5CE-BBD131A230FD}">
      <dgm:prSet/>
      <dgm:spPr/>
      <dgm:t>
        <a:bodyPr/>
        <a:lstStyle/>
        <a:p>
          <a:endParaRPr lang="cs-CZ"/>
        </a:p>
      </dgm:t>
    </dgm:pt>
    <dgm:pt modelId="{2F758DFA-1C4C-4DA3-8A42-7798B72AC632}" type="sibTrans" cxnId="{DBBF2359-7288-4895-B5CE-BBD131A230FD}">
      <dgm:prSet/>
      <dgm:spPr/>
      <dgm:t>
        <a:bodyPr/>
        <a:lstStyle/>
        <a:p>
          <a:endParaRPr lang="cs-CZ"/>
        </a:p>
      </dgm:t>
    </dgm:pt>
    <dgm:pt modelId="{3B51C0A2-5E37-4D3B-98BF-FB54AF7BE40C}">
      <dgm:prSet phldrT="[Text]" phldr="1"/>
      <dgm:spPr/>
      <dgm:t>
        <a:bodyPr/>
        <a:lstStyle/>
        <a:p>
          <a:endParaRPr lang="cs-CZ"/>
        </a:p>
      </dgm:t>
    </dgm:pt>
    <dgm:pt modelId="{2D97FE3D-EBE1-4B9E-8DF0-61950D81D317}" type="parTrans" cxnId="{E515BB8E-0A11-4EC6-B247-173FADEB378C}">
      <dgm:prSet/>
      <dgm:spPr/>
      <dgm:t>
        <a:bodyPr/>
        <a:lstStyle/>
        <a:p>
          <a:endParaRPr lang="cs-CZ"/>
        </a:p>
      </dgm:t>
    </dgm:pt>
    <dgm:pt modelId="{A04FB400-DF5D-4AFF-866F-835B62EDC388}" type="sibTrans" cxnId="{E515BB8E-0A11-4EC6-B247-173FADEB378C}">
      <dgm:prSet/>
      <dgm:spPr/>
      <dgm:t>
        <a:bodyPr/>
        <a:lstStyle/>
        <a:p>
          <a:endParaRPr lang="cs-CZ"/>
        </a:p>
      </dgm:t>
    </dgm:pt>
    <dgm:pt modelId="{1FD47909-F6FD-4A28-9E4C-412C79D76AC2}">
      <dgm:prSet phldrT="[Text]" phldr="1"/>
      <dgm:spPr/>
      <dgm:t>
        <a:bodyPr/>
        <a:lstStyle/>
        <a:p>
          <a:endParaRPr lang="cs-CZ"/>
        </a:p>
      </dgm:t>
    </dgm:pt>
    <dgm:pt modelId="{35FC9D9F-6F07-4C0B-9E92-15B5EEEAD20A}" type="parTrans" cxnId="{A2B37871-3C8F-45D5-AFE5-D14131FE3A1B}">
      <dgm:prSet/>
      <dgm:spPr/>
      <dgm:t>
        <a:bodyPr/>
        <a:lstStyle/>
        <a:p>
          <a:endParaRPr lang="cs-CZ"/>
        </a:p>
      </dgm:t>
    </dgm:pt>
    <dgm:pt modelId="{3D1AD7CF-E053-4E1C-BB80-C94683AD8303}" type="sibTrans" cxnId="{A2B37871-3C8F-45D5-AFE5-D14131FE3A1B}">
      <dgm:prSet/>
      <dgm:spPr/>
      <dgm:t>
        <a:bodyPr/>
        <a:lstStyle/>
        <a:p>
          <a:endParaRPr lang="cs-CZ"/>
        </a:p>
      </dgm:t>
    </dgm:pt>
    <dgm:pt modelId="{1DAB139B-BC52-4DAC-B517-4CEC4B4CF565}">
      <dgm:prSet phldrT="[Text]" phldr="1"/>
      <dgm:spPr/>
      <dgm:t>
        <a:bodyPr/>
        <a:lstStyle/>
        <a:p>
          <a:endParaRPr lang="cs-CZ"/>
        </a:p>
      </dgm:t>
    </dgm:pt>
    <dgm:pt modelId="{ED3081FC-B4B4-49BD-BF0F-32F78469DA9B}" type="parTrans" cxnId="{93EBEBCB-F62C-4A97-81C9-4EA3147ED560}">
      <dgm:prSet/>
      <dgm:spPr/>
      <dgm:t>
        <a:bodyPr/>
        <a:lstStyle/>
        <a:p>
          <a:endParaRPr lang="cs-CZ"/>
        </a:p>
      </dgm:t>
    </dgm:pt>
    <dgm:pt modelId="{10DC1CD7-C331-4697-87A9-2A83E2BF334E}" type="sibTrans" cxnId="{93EBEBCB-F62C-4A97-81C9-4EA3147ED560}">
      <dgm:prSet/>
      <dgm:spPr/>
      <dgm:t>
        <a:bodyPr/>
        <a:lstStyle/>
        <a:p>
          <a:endParaRPr lang="cs-CZ"/>
        </a:p>
      </dgm:t>
    </dgm:pt>
    <dgm:pt modelId="{86E352B4-81E9-4AF7-BD06-167593AAC3E5}">
      <dgm:prSet phldrT="[Text]" phldr="1"/>
      <dgm:spPr/>
      <dgm:t>
        <a:bodyPr/>
        <a:lstStyle/>
        <a:p>
          <a:endParaRPr lang="cs-CZ"/>
        </a:p>
      </dgm:t>
    </dgm:pt>
    <dgm:pt modelId="{9E653904-25B0-4804-BBA2-91456788F7DD}" type="parTrans" cxnId="{095AE3B7-63E0-4C7F-9BA0-1C8DC5B0D94C}">
      <dgm:prSet/>
      <dgm:spPr/>
      <dgm:t>
        <a:bodyPr/>
        <a:lstStyle/>
        <a:p>
          <a:endParaRPr lang="cs-CZ"/>
        </a:p>
      </dgm:t>
    </dgm:pt>
    <dgm:pt modelId="{ACFD9537-B383-4D1E-A492-34041EA5DE14}" type="sibTrans" cxnId="{095AE3B7-63E0-4C7F-9BA0-1C8DC5B0D94C}">
      <dgm:prSet/>
      <dgm:spPr/>
      <dgm:t>
        <a:bodyPr/>
        <a:lstStyle/>
        <a:p>
          <a:endParaRPr lang="cs-CZ"/>
        </a:p>
      </dgm:t>
    </dgm:pt>
    <dgm:pt modelId="{E01F80D2-FB36-445D-95FD-91B67F62509E}" type="pres">
      <dgm:prSet presAssocID="{A920D4BB-A8FD-401F-B444-656FB46F252C}" presName="Name0" presStyleCnt="0">
        <dgm:presLayoutVars>
          <dgm:dir/>
        </dgm:presLayoutVars>
      </dgm:prSet>
      <dgm:spPr/>
    </dgm:pt>
    <dgm:pt modelId="{72BDEF6D-1DF1-440B-B97F-11E94932E307}" type="pres">
      <dgm:prSet presAssocID="{06FF51AB-014B-4095-8DFE-1F4B01023D0D}" presName="parComposite" presStyleCnt="0"/>
      <dgm:spPr/>
    </dgm:pt>
    <dgm:pt modelId="{C0E249AF-1714-4F17-A902-5C8B9BF0B6B5}" type="pres">
      <dgm:prSet presAssocID="{06FF51AB-014B-4095-8DFE-1F4B01023D0D}" presName="parBigCircle" presStyleLbl="node0" presStyleIdx="0" presStyleCnt="2"/>
      <dgm:spPr/>
    </dgm:pt>
    <dgm:pt modelId="{F5E6DDF6-9E78-4CE6-BE9A-6A7F44ED4330}" type="pres">
      <dgm:prSet presAssocID="{06FF51AB-014B-4095-8DFE-1F4B01023D0D}" presName="parTx" presStyleLbl="revTx" presStyleIdx="0" presStyleCnt="10"/>
      <dgm:spPr/>
    </dgm:pt>
    <dgm:pt modelId="{6C4FE9E8-1C66-4773-A207-6F455789A1C3}" type="pres">
      <dgm:prSet presAssocID="{06FF51AB-014B-4095-8DFE-1F4B01023D0D}" presName="bSpace" presStyleCnt="0"/>
      <dgm:spPr/>
    </dgm:pt>
    <dgm:pt modelId="{547B5563-D4E1-403D-BC15-B9A178368068}" type="pres">
      <dgm:prSet presAssocID="{06FF51AB-014B-4095-8DFE-1F4B01023D0D}" presName="parBackupNorm" presStyleCnt="0"/>
      <dgm:spPr/>
    </dgm:pt>
    <dgm:pt modelId="{EDB77F6D-D7D7-459A-A020-2F2075E15A47}" type="pres">
      <dgm:prSet presAssocID="{41349E72-290B-4F91-BE31-EA5DF4F993A3}" presName="parSpace" presStyleCnt="0"/>
      <dgm:spPr/>
    </dgm:pt>
    <dgm:pt modelId="{5F764A31-D23A-4E8A-9EDB-8020197F697F}" type="pres">
      <dgm:prSet presAssocID="{F220DEA8-7404-45D0-BB2B-3AF6EA8D3150}" presName="desBackupLeftNorm" presStyleCnt="0"/>
      <dgm:spPr/>
    </dgm:pt>
    <dgm:pt modelId="{6224F49A-09A8-4859-A477-462426B89B2F}" type="pres">
      <dgm:prSet presAssocID="{F220DEA8-7404-45D0-BB2B-3AF6EA8D3150}" presName="desComposite" presStyleCnt="0"/>
      <dgm:spPr/>
    </dgm:pt>
    <dgm:pt modelId="{F4FBE556-299D-4C65-960E-2065A110CFEC}" type="pres">
      <dgm:prSet presAssocID="{F220DEA8-7404-45D0-BB2B-3AF6EA8D3150}" presName="desCircle" presStyleLbl="node1" presStyleIdx="0" presStyleCnt="4"/>
      <dgm:spPr/>
    </dgm:pt>
    <dgm:pt modelId="{D3343481-AB80-4578-AE81-1D31D2112EE2}" type="pres">
      <dgm:prSet presAssocID="{F220DEA8-7404-45D0-BB2B-3AF6EA8D3150}" presName="chTx" presStyleLbl="revTx" presStyleIdx="1" presStyleCnt="10"/>
      <dgm:spPr/>
    </dgm:pt>
    <dgm:pt modelId="{7F59CBB0-A0C2-4C01-AEC6-71BCBF04A9A9}" type="pres">
      <dgm:prSet presAssocID="{F220DEA8-7404-45D0-BB2B-3AF6EA8D3150}" presName="desTx" presStyleLbl="revTx" presStyleIdx="2" presStyleCnt="10">
        <dgm:presLayoutVars>
          <dgm:bulletEnabled val="1"/>
        </dgm:presLayoutVars>
      </dgm:prSet>
      <dgm:spPr/>
    </dgm:pt>
    <dgm:pt modelId="{F328645F-5D6A-418E-8CB7-9B1362E30847}" type="pres">
      <dgm:prSet presAssocID="{F220DEA8-7404-45D0-BB2B-3AF6EA8D3150}" presName="desBackupRightNorm" presStyleCnt="0"/>
      <dgm:spPr/>
    </dgm:pt>
    <dgm:pt modelId="{189E8AA5-5FF9-43A5-99FB-2D78B0EBB905}" type="pres">
      <dgm:prSet presAssocID="{2F758DFA-1C4C-4DA3-8A42-7798B72AC632}" presName="desSpace" presStyleCnt="0"/>
      <dgm:spPr/>
    </dgm:pt>
    <dgm:pt modelId="{849A9024-8DC3-4637-A60D-A91CC611B1DF}" type="pres">
      <dgm:prSet presAssocID="{3B51C0A2-5E37-4D3B-98BF-FB54AF7BE40C}" presName="desBackupLeftNorm" presStyleCnt="0"/>
      <dgm:spPr/>
    </dgm:pt>
    <dgm:pt modelId="{FD15924B-5283-445A-9314-A1E3DBA99369}" type="pres">
      <dgm:prSet presAssocID="{3B51C0A2-5E37-4D3B-98BF-FB54AF7BE40C}" presName="desComposite" presStyleCnt="0"/>
      <dgm:spPr/>
    </dgm:pt>
    <dgm:pt modelId="{7C508F66-C258-4996-B927-DC672D947EEE}" type="pres">
      <dgm:prSet presAssocID="{3B51C0A2-5E37-4D3B-98BF-FB54AF7BE40C}" presName="desCircle" presStyleLbl="node1" presStyleIdx="1" presStyleCnt="4" custLinFactX="15046" custLinFactY="10567" custLinFactNeighborX="100000" custLinFactNeighborY="100000"/>
      <dgm:spPr/>
    </dgm:pt>
    <dgm:pt modelId="{10532762-DBD2-46DF-8059-21479A10025D}" type="pres">
      <dgm:prSet presAssocID="{3B51C0A2-5E37-4D3B-98BF-FB54AF7BE40C}" presName="chTx" presStyleLbl="revTx" presStyleIdx="3" presStyleCnt="10"/>
      <dgm:spPr/>
    </dgm:pt>
    <dgm:pt modelId="{38189F13-1669-404F-8F7C-9F59F3A18BD2}" type="pres">
      <dgm:prSet presAssocID="{3B51C0A2-5E37-4D3B-98BF-FB54AF7BE40C}" presName="desTx" presStyleLbl="revTx" presStyleIdx="4" presStyleCnt="10">
        <dgm:presLayoutVars>
          <dgm:bulletEnabled val="1"/>
        </dgm:presLayoutVars>
      </dgm:prSet>
      <dgm:spPr/>
    </dgm:pt>
    <dgm:pt modelId="{E4892CCB-35B5-4E3D-9F1A-92BDD49DD188}" type="pres">
      <dgm:prSet presAssocID="{3B51C0A2-5E37-4D3B-98BF-FB54AF7BE40C}" presName="desBackupRightNorm" presStyleCnt="0"/>
      <dgm:spPr/>
    </dgm:pt>
    <dgm:pt modelId="{13D8267A-A7E0-4D32-B890-B482FB90940A}" type="pres">
      <dgm:prSet presAssocID="{A04FB400-DF5D-4AFF-866F-835B62EDC388}" presName="desSpace" presStyleCnt="0"/>
      <dgm:spPr/>
    </dgm:pt>
    <dgm:pt modelId="{CD5774C4-D6D0-4E9F-B468-BFD9AD6E8000}" type="pres">
      <dgm:prSet presAssocID="{1FD47909-F6FD-4A28-9E4C-412C79D76AC2}" presName="parComposite" presStyleCnt="0"/>
      <dgm:spPr/>
    </dgm:pt>
    <dgm:pt modelId="{22EA29C7-6C7D-4A35-88AB-E71E951C8AD7}" type="pres">
      <dgm:prSet presAssocID="{1FD47909-F6FD-4A28-9E4C-412C79D76AC2}" presName="parBigCircle" presStyleLbl="node0" presStyleIdx="1" presStyleCnt="2"/>
      <dgm:spPr/>
    </dgm:pt>
    <dgm:pt modelId="{BB4C0EC0-EE01-48C7-8D72-5B7F9FC73C4A}" type="pres">
      <dgm:prSet presAssocID="{1FD47909-F6FD-4A28-9E4C-412C79D76AC2}" presName="parTx" presStyleLbl="revTx" presStyleIdx="5" presStyleCnt="10"/>
      <dgm:spPr/>
    </dgm:pt>
    <dgm:pt modelId="{D67E3797-3C75-4C10-B21F-EFB61D27CA0E}" type="pres">
      <dgm:prSet presAssocID="{1FD47909-F6FD-4A28-9E4C-412C79D76AC2}" presName="bSpace" presStyleCnt="0"/>
      <dgm:spPr/>
    </dgm:pt>
    <dgm:pt modelId="{9CAE4780-5E2B-49C7-9997-4A6DCB5BFD4E}" type="pres">
      <dgm:prSet presAssocID="{1FD47909-F6FD-4A28-9E4C-412C79D76AC2}" presName="parBackupNorm" presStyleCnt="0"/>
      <dgm:spPr/>
    </dgm:pt>
    <dgm:pt modelId="{349BFF05-4BB8-4586-B333-E48B6E6CEBCF}" type="pres">
      <dgm:prSet presAssocID="{3D1AD7CF-E053-4E1C-BB80-C94683AD8303}" presName="parSpace" presStyleCnt="0"/>
      <dgm:spPr/>
    </dgm:pt>
    <dgm:pt modelId="{52546EC3-F33A-4E3C-A56D-BE364979A220}" type="pres">
      <dgm:prSet presAssocID="{1DAB139B-BC52-4DAC-B517-4CEC4B4CF565}" presName="desBackupLeftNorm" presStyleCnt="0"/>
      <dgm:spPr/>
    </dgm:pt>
    <dgm:pt modelId="{E1015BA4-787D-4D36-B934-EFFFA399BA4D}" type="pres">
      <dgm:prSet presAssocID="{1DAB139B-BC52-4DAC-B517-4CEC4B4CF565}" presName="desComposite" presStyleCnt="0"/>
      <dgm:spPr/>
    </dgm:pt>
    <dgm:pt modelId="{E33D412B-409B-40D5-9212-CC8DAA593A0A}" type="pres">
      <dgm:prSet presAssocID="{1DAB139B-BC52-4DAC-B517-4CEC4B4CF565}" presName="desCircle" presStyleLbl="node1" presStyleIdx="2" presStyleCnt="4"/>
      <dgm:spPr/>
    </dgm:pt>
    <dgm:pt modelId="{91AD4DF6-5AAD-45A1-AA5D-ECD5E79814AB}" type="pres">
      <dgm:prSet presAssocID="{1DAB139B-BC52-4DAC-B517-4CEC4B4CF565}" presName="chTx" presStyleLbl="revTx" presStyleIdx="6" presStyleCnt="10"/>
      <dgm:spPr/>
    </dgm:pt>
    <dgm:pt modelId="{DED7851A-DB16-440D-8B42-A3E00EA6375C}" type="pres">
      <dgm:prSet presAssocID="{1DAB139B-BC52-4DAC-B517-4CEC4B4CF565}" presName="desTx" presStyleLbl="revTx" presStyleIdx="7" presStyleCnt="10">
        <dgm:presLayoutVars>
          <dgm:bulletEnabled val="1"/>
        </dgm:presLayoutVars>
      </dgm:prSet>
      <dgm:spPr/>
    </dgm:pt>
    <dgm:pt modelId="{39F21000-50D5-4F81-A3B6-E63A1B370041}" type="pres">
      <dgm:prSet presAssocID="{1DAB139B-BC52-4DAC-B517-4CEC4B4CF565}" presName="desBackupRightNorm" presStyleCnt="0"/>
      <dgm:spPr/>
    </dgm:pt>
    <dgm:pt modelId="{36334F49-7A8D-4F37-B161-8B422098DAD9}" type="pres">
      <dgm:prSet presAssocID="{10DC1CD7-C331-4697-87A9-2A83E2BF334E}" presName="desSpace" presStyleCnt="0"/>
      <dgm:spPr/>
    </dgm:pt>
    <dgm:pt modelId="{3004BFE0-5A33-422D-B6A1-5351778B6A17}" type="pres">
      <dgm:prSet presAssocID="{86E352B4-81E9-4AF7-BD06-167593AAC3E5}" presName="desBackupLeftNorm" presStyleCnt="0"/>
      <dgm:spPr/>
    </dgm:pt>
    <dgm:pt modelId="{6A658945-909B-41C8-BBE3-12B465AB361C}" type="pres">
      <dgm:prSet presAssocID="{86E352B4-81E9-4AF7-BD06-167593AAC3E5}" presName="desComposite" presStyleCnt="0"/>
      <dgm:spPr/>
    </dgm:pt>
    <dgm:pt modelId="{CEA8A7DA-DB27-4987-9AE7-A51DB4FD515D}" type="pres">
      <dgm:prSet presAssocID="{86E352B4-81E9-4AF7-BD06-167593AAC3E5}" presName="desCircle" presStyleLbl="node1" presStyleIdx="3" presStyleCnt="4"/>
      <dgm:spPr/>
    </dgm:pt>
    <dgm:pt modelId="{62EED44D-480D-4CB7-B95D-A656CB66919E}" type="pres">
      <dgm:prSet presAssocID="{86E352B4-81E9-4AF7-BD06-167593AAC3E5}" presName="chTx" presStyleLbl="revTx" presStyleIdx="8" presStyleCnt="10"/>
      <dgm:spPr/>
    </dgm:pt>
    <dgm:pt modelId="{CCDFD905-BAA6-440E-A4C4-EDBC1B3C46D2}" type="pres">
      <dgm:prSet presAssocID="{86E352B4-81E9-4AF7-BD06-167593AAC3E5}" presName="desTx" presStyleLbl="revTx" presStyleIdx="9" presStyleCnt="10">
        <dgm:presLayoutVars>
          <dgm:bulletEnabled val="1"/>
        </dgm:presLayoutVars>
      </dgm:prSet>
      <dgm:spPr/>
    </dgm:pt>
    <dgm:pt modelId="{6E84BA2A-2FCA-43D8-AE10-A2E3D3B86DC3}" type="pres">
      <dgm:prSet presAssocID="{86E352B4-81E9-4AF7-BD06-167593AAC3E5}" presName="desBackupRightNorm" presStyleCnt="0"/>
      <dgm:spPr/>
    </dgm:pt>
    <dgm:pt modelId="{12FE6061-890E-4DEA-ACA6-A48AB0721BDA}" type="pres">
      <dgm:prSet presAssocID="{ACFD9537-B383-4D1E-A492-34041EA5DE14}" presName="desSpace" presStyleCnt="0"/>
      <dgm:spPr/>
    </dgm:pt>
  </dgm:ptLst>
  <dgm:cxnLst>
    <dgm:cxn modelId="{A5C3C101-0AB7-41B8-92B9-765D681CDD00}" type="presOf" srcId="{A920D4BB-A8FD-401F-B444-656FB46F252C}" destId="{E01F80D2-FB36-445D-95FD-91B67F62509E}" srcOrd="0" destOrd="0" presId="urn:microsoft.com/office/officeart/2008/layout/CircleAccentTimeline"/>
    <dgm:cxn modelId="{A12CE807-0DF0-4531-B189-DF316242209A}" type="presOf" srcId="{06FF51AB-014B-4095-8DFE-1F4B01023D0D}" destId="{F5E6DDF6-9E78-4CE6-BE9A-6A7F44ED4330}" srcOrd="0" destOrd="0" presId="urn:microsoft.com/office/officeart/2008/layout/CircleAccentTimeline"/>
    <dgm:cxn modelId="{F6C13408-0C36-4B2E-A39B-8EF435C09B3C}" type="presOf" srcId="{3B51C0A2-5E37-4D3B-98BF-FB54AF7BE40C}" destId="{10532762-DBD2-46DF-8059-21479A10025D}" srcOrd="0" destOrd="0" presId="urn:microsoft.com/office/officeart/2008/layout/CircleAccentTimeline"/>
    <dgm:cxn modelId="{A2B37871-3C8F-45D5-AFE5-D14131FE3A1B}" srcId="{A920D4BB-A8FD-401F-B444-656FB46F252C}" destId="{1FD47909-F6FD-4A28-9E4C-412C79D76AC2}" srcOrd="1" destOrd="0" parTransId="{35FC9D9F-6F07-4C0B-9E92-15B5EEEAD20A}" sibTransId="{3D1AD7CF-E053-4E1C-BB80-C94683AD8303}"/>
    <dgm:cxn modelId="{9A7A4377-617C-414C-B903-6F24AC5A61C1}" type="presOf" srcId="{1DAB139B-BC52-4DAC-B517-4CEC4B4CF565}" destId="{91AD4DF6-5AAD-45A1-AA5D-ECD5E79814AB}" srcOrd="0" destOrd="0" presId="urn:microsoft.com/office/officeart/2008/layout/CircleAccentTimeline"/>
    <dgm:cxn modelId="{DBBF2359-7288-4895-B5CE-BBD131A230FD}" srcId="{06FF51AB-014B-4095-8DFE-1F4B01023D0D}" destId="{F220DEA8-7404-45D0-BB2B-3AF6EA8D3150}" srcOrd="0" destOrd="0" parTransId="{03C4FFF3-31BF-4047-A915-4DBB03F26994}" sibTransId="{2F758DFA-1C4C-4DA3-8A42-7798B72AC632}"/>
    <dgm:cxn modelId="{27886C8C-9A37-46FD-A997-32533E6451BA}" type="presOf" srcId="{86E352B4-81E9-4AF7-BD06-167593AAC3E5}" destId="{62EED44D-480D-4CB7-B95D-A656CB66919E}" srcOrd="0" destOrd="0" presId="urn:microsoft.com/office/officeart/2008/layout/CircleAccentTimeline"/>
    <dgm:cxn modelId="{E515BB8E-0A11-4EC6-B247-173FADEB378C}" srcId="{06FF51AB-014B-4095-8DFE-1F4B01023D0D}" destId="{3B51C0A2-5E37-4D3B-98BF-FB54AF7BE40C}" srcOrd="1" destOrd="0" parTransId="{2D97FE3D-EBE1-4B9E-8DF0-61950D81D317}" sibTransId="{A04FB400-DF5D-4AFF-866F-835B62EDC388}"/>
    <dgm:cxn modelId="{12734091-67BB-4FFB-BC29-542DAFA43C5E}" srcId="{A920D4BB-A8FD-401F-B444-656FB46F252C}" destId="{06FF51AB-014B-4095-8DFE-1F4B01023D0D}" srcOrd="0" destOrd="0" parTransId="{124DE17A-31D5-43B1-AC12-444BAA8F9C33}" sibTransId="{41349E72-290B-4F91-BE31-EA5DF4F993A3}"/>
    <dgm:cxn modelId="{C27A3F96-108E-4800-B81D-88CAF18C2A98}" type="presOf" srcId="{F220DEA8-7404-45D0-BB2B-3AF6EA8D3150}" destId="{D3343481-AB80-4578-AE81-1D31D2112EE2}" srcOrd="0" destOrd="0" presId="urn:microsoft.com/office/officeart/2008/layout/CircleAccentTimeline"/>
    <dgm:cxn modelId="{788DDBA5-C737-4139-B125-A49637716881}" type="presOf" srcId="{1FD47909-F6FD-4A28-9E4C-412C79D76AC2}" destId="{BB4C0EC0-EE01-48C7-8D72-5B7F9FC73C4A}" srcOrd="0" destOrd="0" presId="urn:microsoft.com/office/officeart/2008/layout/CircleAccentTimeline"/>
    <dgm:cxn modelId="{095AE3B7-63E0-4C7F-9BA0-1C8DC5B0D94C}" srcId="{1FD47909-F6FD-4A28-9E4C-412C79D76AC2}" destId="{86E352B4-81E9-4AF7-BD06-167593AAC3E5}" srcOrd="1" destOrd="0" parTransId="{9E653904-25B0-4804-BBA2-91456788F7DD}" sibTransId="{ACFD9537-B383-4D1E-A492-34041EA5DE14}"/>
    <dgm:cxn modelId="{93EBEBCB-F62C-4A97-81C9-4EA3147ED560}" srcId="{1FD47909-F6FD-4A28-9E4C-412C79D76AC2}" destId="{1DAB139B-BC52-4DAC-B517-4CEC4B4CF565}" srcOrd="0" destOrd="0" parTransId="{ED3081FC-B4B4-49BD-BF0F-32F78469DA9B}" sibTransId="{10DC1CD7-C331-4697-87A9-2A83E2BF334E}"/>
    <dgm:cxn modelId="{19364566-657D-4819-99C3-4DD63427C7BE}" type="presParOf" srcId="{E01F80D2-FB36-445D-95FD-91B67F62509E}" destId="{72BDEF6D-1DF1-440B-B97F-11E94932E307}" srcOrd="0" destOrd="0" presId="urn:microsoft.com/office/officeart/2008/layout/CircleAccentTimeline"/>
    <dgm:cxn modelId="{4C5AEE9F-AAE3-4331-8421-285973E2C891}" type="presParOf" srcId="{72BDEF6D-1DF1-440B-B97F-11E94932E307}" destId="{C0E249AF-1714-4F17-A902-5C8B9BF0B6B5}" srcOrd="0" destOrd="0" presId="urn:microsoft.com/office/officeart/2008/layout/CircleAccentTimeline"/>
    <dgm:cxn modelId="{F819C692-A917-4153-8AD6-252DC7D19641}" type="presParOf" srcId="{72BDEF6D-1DF1-440B-B97F-11E94932E307}" destId="{F5E6DDF6-9E78-4CE6-BE9A-6A7F44ED4330}" srcOrd="1" destOrd="0" presId="urn:microsoft.com/office/officeart/2008/layout/CircleAccentTimeline"/>
    <dgm:cxn modelId="{0C71B344-1BA9-4BBF-9F0E-C4250AD9B56B}" type="presParOf" srcId="{72BDEF6D-1DF1-440B-B97F-11E94932E307}" destId="{6C4FE9E8-1C66-4773-A207-6F455789A1C3}" srcOrd="2" destOrd="0" presId="urn:microsoft.com/office/officeart/2008/layout/CircleAccentTimeline"/>
    <dgm:cxn modelId="{C52B8F2C-7BE2-4BA2-8A24-EB7AE58E6BC1}" type="presParOf" srcId="{E01F80D2-FB36-445D-95FD-91B67F62509E}" destId="{547B5563-D4E1-403D-BC15-B9A178368068}" srcOrd="1" destOrd="0" presId="urn:microsoft.com/office/officeart/2008/layout/CircleAccentTimeline"/>
    <dgm:cxn modelId="{961C20E3-C349-43E7-A4D9-2D939914BD2B}" type="presParOf" srcId="{E01F80D2-FB36-445D-95FD-91B67F62509E}" destId="{EDB77F6D-D7D7-459A-A020-2F2075E15A47}" srcOrd="2" destOrd="0" presId="urn:microsoft.com/office/officeart/2008/layout/CircleAccentTimeline"/>
    <dgm:cxn modelId="{1C27277B-2CFD-4D84-BBB1-020137703E51}" type="presParOf" srcId="{E01F80D2-FB36-445D-95FD-91B67F62509E}" destId="{5F764A31-D23A-4E8A-9EDB-8020197F697F}" srcOrd="3" destOrd="0" presId="urn:microsoft.com/office/officeart/2008/layout/CircleAccentTimeline"/>
    <dgm:cxn modelId="{D74EA407-C7D4-4154-82E3-EBDA67667AC8}" type="presParOf" srcId="{E01F80D2-FB36-445D-95FD-91B67F62509E}" destId="{6224F49A-09A8-4859-A477-462426B89B2F}" srcOrd="4" destOrd="0" presId="urn:microsoft.com/office/officeart/2008/layout/CircleAccentTimeline"/>
    <dgm:cxn modelId="{13FE7BE4-0D0D-471A-BE04-F0842D1DBFFA}" type="presParOf" srcId="{6224F49A-09A8-4859-A477-462426B89B2F}" destId="{F4FBE556-299D-4C65-960E-2065A110CFEC}" srcOrd="0" destOrd="0" presId="urn:microsoft.com/office/officeart/2008/layout/CircleAccentTimeline"/>
    <dgm:cxn modelId="{B01BF530-8155-4D93-80A3-10F445D4B24D}" type="presParOf" srcId="{6224F49A-09A8-4859-A477-462426B89B2F}" destId="{D3343481-AB80-4578-AE81-1D31D2112EE2}" srcOrd="1" destOrd="0" presId="urn:microsoft.com/office/officeart/2008/layout/CircleAccentTimeline"/>
    <dgm:cxn modelId="{44974427-E111-4234-A435-408A581D4B63}" type="presParOf" srcId="{6224F49A-09A8-4859-A477-462426B89B2F}" destId="{7F59CBB0-A0C2-4C01-AEC6-71BCBF04A9A9}" srcOrd="2" destOrd="0" presId="urn:microsoft.com/office/officeart/2008/layout/CircleAccentTimeline"/>
    <dgm:cxn modelId="{EABD149F-67D4-4B17-8240-B5D01661D1B8}" type="presParOf" srcId="{E01F80D2-FB36-445D-95FD-91B67F62509E}" destId="{F328645F-5D6A-418E-8CB7-9B1362E30847}" srcOrd="5" destOrd="0" presId="urn:microsoft.com/office/officeart/2008/layout/CircleAccentTimeline"/>
    <dgm:cxn modelId="{D1F8C5E7-016E-4B89-8D99-4D6AB1D1E51B}" type="presParOf" srcId="{E01F80D2-FB36-445D-95FD-91B67F62509E}" destId="{189E8AA5-5FF9-43A5-99FB-2D78B0EBB905}" srcOrd="6" destOrd="0" presId="urn:microsoft.com/office/officeart/2008/layout/CircleAccentTimeline"/>
    <dgm:cxn modelId="{1B770B3A-D963-47B3-BF42-28787B232857}" type="presParOf" srcId="{E01F80D2-FB36-445D-95FD-91B67F62509E}" destId="{849A9024-8DC3-4637-A60D-A91CC611B1DF}" srcOrd="7" destOrd="0" presId="urn:microsoft.com/office/officeart/2008/layout/CircleAccentTimeline"/>
    <dgm:cxn modelId="{CDE1E0BF-FCCA-4785-A55B-72F27D914FA2}" type="presParOf" srcId="{E01F80D2-FB36-445D-95FD-91B67F62509E}" destId="{FD15924B-5283-445A-9314-A1E3DBA99369}" srcOrd="8" destOrd="0" presId="urn:microsoft.com/office/officeart/2008/layout/CircleAccentTimeline"/>
    <dgm:cxn modelId="{FB969383-82CA-4E36-98D3-EDCD518B2A7F}" type="presParOf" srcId="{FD15924B-5283-445A-9314-A1E3DBA99369}" destId="{7C508F66-C258-4996-B927-DC672D947EEE}" srcOrd="0" destOrd="0" presId="urn:microsoft.com/office/officeart/2008/layout/CircleAccentTimeline"/>
    <dgm:cxn modelId="{47FDB6FE-FBF5-4E4F-8D85-A953C1F0B7AA}" type="presParOf" srcId="{FD15924B-5283-445A-9314-A1E3DBA99369}" destId="{10532762-DBD2-46DF-8059-21479A10025D}" srcOrd="1" destOrd="0" presId="urn:microsoft.com/office/officeart/2008/layout/CircleAccentTimeline"/>
    <dgm:cxn modelId="{7C6EE6F9-944F-438A-B237-86EED7194365}" type="presParOf" srcId="{FD15924B-5283-445A-9314-A1E3DBA99369}" destId="{38189F13-1669-404F-8F7C-9F59F3A18BD2}" srcOrd="2" destOrd="0" presId="urn:microsoft.com/office/officeart/2008/layout/CircleAccentTimeline"/>
    <dgm:cxn modelId="{997665F8-1111-4801-AD13-7245D248D614}" type="presParOf" srcId="{E01F80D2-FB36-445D-95FD-91B67F62509E}" destId="{E4892CCB-35B5-4E3D-9F1A-92BDD49DD188}" srcOrd="9" destOrd="0" presId="urn:microsoft.com/office/officeart/2008/layout/CircleAccentTimeline"/>
    <dgm:cxn modelId="{D41325DE-AA51-474D-9F23-BE74408748EE}" type="presParOf" srcId="{E01F80D2-FB36-445D-95FD-91B67F62509E}" destId="{13D8267A-A7E0-4D32-B890-B482FB90940A}" srcOrd="10" destOrd="0" presId="urn:microsoft.com/office/officeart/2008/layout/CircleAccentTimeline"/>
    <dgm:cxn modelId="{FFE7733F-40DC-434F-940B-1A3A55CDCB90}" type="presParOf" srcId="{E01F80D2-FB36-445D-95FD-91B67F62509E}" destId="{CD5774C4-D6D0-4E9F-B468-BFD9AD6E8000}" srcOrd="11" destOrd="0" presId="urn:microsoft.com/office/officeart/2008/layout/CircleAccentTimeline"/>
    <dgm:cxn modelId="{25B4D293-6455-4FBE-B7B8-CDA80D31E460}" type="presParOf" srcId="{CD5774C4-D6D0-4E9F-B468-BFD9AD6E8000}" destId="{22EA29C7-6C7D-4A35-88AB-E71E951C8AD7}" srcOrd="0" destOrd="0" presId="urn:microsoft.com/office/officeart/2008/layout/CircleAccentTimeline"/>
    <dgm:cxn modelId="{10D2DB5C-1385-4978-A77D-206F987EAD9D}" type="presParOf" srcId="{CD5774C4-D6D0-4E9F-B468-BFD9AD6E8000}" destId="{BB4C0EC0-EE01-48C7-8D72-5B7F9FC73C4A}" srcOrd="1" destOrd="0" presId="urn:microsoft.com/office/officeart/2008/layout/CircleAccentTimeline"/>
    <dgm:cxn modelId="{DC699D48-D4FE-4B23-B664-E7692D5EDDB8}" type="presParOf" srcId="{CD5774C4-D6D0-4E9F-B468-BFD9AD6E8000}" destId="{D67E3797-3C75-4C10-B21F-EFB61D27CA0E}" srcOrd="2" destOrd="0" presId="urn:microsoft.com/office/officeart/2008/layout/CircleAccentTimeline"/>
    <dgm:cxn modelId="{A3EB53E2-27B0-47DE-B683-D7C81ACF28DF}" type="presParOf" srcId="{E01F80D2-FB36-445D-95FD-91B67F62509E}" destId="{9CAE4780-5E2B-49C7-9997-4A6DCB5BFD4E}" srcOrd="12" destOrd="0" presId="urn:microsoft.com/office/officeart/2008/layout/CircleAccentTimeline"/>
    <dgm:cxn modelId="{057BBF4A-4FCB-4BCB-88D3-FF690A2F025B}" type="presParOf" srcId="{E01F80D2-FB36-445D-95FD-91B67F62509E}" destId="{349BFF05-4BB8-4586-B333-E48B6E6CEBCF}" srcOrd="13" destOrd="0" presId="urn:microsoft.com/office/officeart/2008/layout/CircleAccentTimeline"/>
    <dgm:cxn modelId="{FD891CAF-F85B-4D49-AC47-60E3379DA221}" type="presParOf" srcId="{E01F80D2-FB36-445D-95FD-91B67F62509E}" destId="{52546EC3-F33A-4E3C-A56D-BE364979A220}" srcOrd="14" destOrd="0" presId="urn:microsoft.com/office/officeart/2008/layout/CircleAccentTimeline"/>
    <dgm:cxn modelId="{CB218706-554D-4992-AEC7-C515494248C7}" type="presParOf" srcId="{E01F80D2-FB36-445D-95FD-91B67F62509E}" destId="{E1015BA4-787D-4D36-B934-EFFFA399BA4D}" srcOrd="15" destOrd="0" presId="urn:microsoft.com/office/officeart/2008/layout/CircleAccentTimeline"/>
    <dgm:cxn modelId="{6F82B501-E2C7-4D20-841A-CB846024A84F}" type="presParOf" srcId="{E1015BA4-787D-4D36-B934-EFFFA399BA4D}" destId="{E33D412B-409B-40D5-9212-CC8DAA593A0A}" srcOrd="0" destOrd="0" presId="urn:microsoft.com/office/officeart/2008/layout/CircleAccentTimeline"/>
    <dgm:cxn modelId="{7AEA9743-488E-41E0-9C9D-DB367F1C4272}" type="presParOf" srcId="{E1015BA4-787D-4D36-B934-EFFFA399BA4D}" destId="{91AD4DF6-5AAD-45A1-AA5D-ECD5E79814AB}" srcOrd="1" destOrd="0" presId="urn:microsoft.com/office/officeart/2008/layout/CircleAccentTimeline"/>
    <dgm:cxn modelId="{4ED46F23-1C98-4394-BF8E-25D6995E87EC}" type="presParOf" srcId="{E1015BA4-787D-4D36-B934-EFFFA399BA4D}" destId="{DED7851A-DB16-440D-8B42-A3E00EA6375C}" srcOrd="2" destOrd="0" presId="urn:microsoft.com/office/officeart/2008/layout/CircleAccentTimeline"/>
    <dgm:cxn modelId="{2C6CB1B5-5F53-4CAE-9096-B2EF3024B348}" type="presParOf" srcId="{E01F80D2-FB36-445D-95FD-91B67F62509E}" destId="{39F21000-50D5-4F81-A3B6-E63A1B370041}" srcOrd="16" destOrd="0" presId="urn:microsoft.com/office/officeart/2008/layout/CircleAccentTimeline"/>
    <dgm:cxn modelId="{1F0D24A4-E9F0-41B0-9159-8EBA5992B82F}" type="presParOf" srcId="{E01F80D2-FB36-445D-95FD-91B67F62509E}" destId="{36334F49-7A8D-4F37-B161-8B422098DAD9}" srcOrd="17" destOrd="0" presId="urn:microsoft.com/office/officeart/2008/layout/CircleAccentTimeline"/>
    <dgm:cxn modelId="{52218C11-56AF-4F0B-9F5B-2F6A3B85F38D}" type="presParOf" srcId="{E01F80D2-FB36-445D-95FD-91B67F62509E}" destId="{3004BFE0-5A33-422D-B6A1-5351778B6A17}" srcOrd="18" destOrd="0" presId="urn:microsoft.com/office/officeart/2008/layout/CircleAccentTimeline"/>
    <dgm:cxn modelId="{BA9F8BA5-9929-4D37-9659-F93BE1AFC1F4}" type="presParOf" srcId="{E01F80D2-FB36-445D-95FD-91B67F62509E}" destId="{6A658945-909B-41C8-BBE3-12B465AB361C}" srcOrd="19" destOrd="0" presId="urn:microsoft.com/office/officeart/2008/layout/CircleAccentTimeline"/>
    <dgm:cxn modelId="{3C921679-28B7-4249-AAF2-B1F17AB84316}" type="presParOf" srcId="{6A658945-909B-41C8-BBE3-12B465AB361C}" destId="{CEA8A7DA-DB27-4987-9AE7-A51DB4FD515D}" srcOrd="0" destOrd="0" presId="urn:microsoft.com/office/officeart/2008/layout/CircleAccentTimeline"/>
    <dgm:cxn modelId="{727EE7CD-6574-4556-A44C-C271A7BDA549}" type="presParOf" srcId="{6A658945-909B-41C8-BBE3-12B465AB361C}" destId="{62EED44D-480D-4CB7-B95D-A656CB66919E}" srcOrd="1" destOrd="0" presId="urn:microsoft.com/office/officeart/2008/layout/CircleAccentTimeline"/>
    <dgm:cxn modelId="{F9FFD463-33E6-4558-B369-4212525FB976}" type="presParOf" srcId="{6A658945-909B-41C8-BBE3-12B465AB361C}" destId="{CCDFD905-BAA6-440E-A4C4-EDBC1B3C46D2}" srcOrd="2" destOrd="0" presId="urn:microsoft.com/office/officeart/2008/layout/CircleAccentTimeline"/>
    <dgm:cxn modelId="{0E255905-3BA2-4322-9307-5D9C42779106}" type="presParOf" srcId="{E01F80D2-FB36-445D-95FD-91B67F62509E}" destId="{6E84BA2A-2FCA-43D8-AE10-A2E3D3B86DC3}" srcOrd="20" destOrd="0" presId="urn:microsoft.com/office/officeart/2008/layout/CircleAccentTimeline"/>
    <dgm:cxn modelId="{78F9474A-7E2F-4440-9454-0F1875FAF92D}" type="presParOf" srcId="{E01F80D2-FB36-445D-95FD-91B67F62509E}" destId="{12FE6061-890E-4DEA-ACA6-A48AB0721BDA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F4F3EE-3676-41F9-9C7A-3B463516FE40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8D164478-B0E3-46A5-B82C-0A483C610D7B}">
      <dgm:prSet/>
      <dgm:spPr/>
      <dgm:t>
        <a:bodyPr/>
        <a:lstStyle/>
        <a:p>
          <a:r>
            <a:rPr lang="en-US"/>
            <a:t>Každý účastník musí mít vlastní notebook a připojení na internet</a:t>
          </a:r>
          <a:endParaRPr lang="cs-CZ"/>
        </a:p>
      </dgm:t>
    </dgm:pt>
    <dgm:pt modelId="{BCE3C065-1057-44D1-910A-BF78F67BF956}" type="parTrans" cxnId="{E1376FB1-850B-427D-891D-050FAF5508FA}">
      <dgm:prSet/>
      <dgm:spPr/>
      <dgm:t>
        <a:bodyPr/>
        <a:lstStyle/>
        <a:p>
          <a:endParaRPr lang="cs-CZ"/>
        </a:p>
      </dgm:t>
    </dgm:pt>
    <dgm:pt modelId="{8E6852B5-DCB2-4C9F-94D0-7CDB443F2773}" type="sibTrans" cxnId="{E1376FB1-850B-427D-891D-050FAF5508FA}">
      <dgm:prSet/>
      <dgm:spPr/>
      <dgm:t>
        <a:bodyPr/>
        <a:lstStyle/>
        <a:p>
          <a:endParaRPr lang="cs-CZ"/>
        </a:p>
      </dgm:t>
    </dgm:pt>
    <dgm:pt modelId="{425390B1-8A49-4614-9F96-20E8E3134425}">
      <dgm:prSet/>
      <dgm:spPr/>
      <dgm:t>
        <a:bodyPr/>
        <a:lstStyle/>
        <a:p>
          <a:r>
            <a:rPr lang="en-US"/>
            <a:t>Každý účastník by měl mít přístup na virtuální lab VM</a:t>
          </a:r>
          <a:endParaRPr lang="cs-CZ"/>
        </a:p>
      </dgm:t>
    </dgm:pt>
    <dgm:pt modelId="{010864E8-36AB-4954-A50F-5D59276B2112}" type="parTrans" cxnId="{B8BC7AA1-179F-4139-BC79-8B828942A6CC}">
      <dgm:prSet/>
      <dgm:spPr/>
      <dgm:t>
        <a:bodyPr/>
        <a:lstStyle/>
        <a:p>
          <a:endParaRPr lang="cs-CZ"/>
        </a:p>
      </dgm:t>
    </dgm:pt>
    <dgm:pt modelId="{52908C03-B130-474B-AB1D-6522C0513846}" type="sibTrans" cxnId="{B8BC7AA1-179F-4139-BC79-8B828942A6CC}">
      <dgm:prSet/>
      <dgm:spPr/>
      <dgm:t>
        <a:bodyPr/>
        <a:lstStyle/>
        <a:p>
          <a:endParaRPr lang="cs-CZ"/>
        </a:p>
      </dgm:t>
    </dgm:pt>
    <dgm:pt modelId="{EB78AFD3-6317-4561-8724-5489C67470E9}">
      <dgm:prSet/>
      <dgm:spPr/>
      <dgm:t>
        <a:bodyPr/>
        <a:lstStyle/>
        <a:p>
          <a:r>
            <a:rPr lang="en-US"/>
            <a:t>Možnosti – RDP či X2GO (SSH)</a:t>
          </a:r>
          <a:endParaRPr lang="cs-CZ"/>
        </a:p>
      </dgm:t>
    </dgm:pt>
    <dgm:pt modelId="{C12E0592-FB8C-4075-8BA5-F7E8270976C9}" type="parTrans" cxnId="{354C915D-2047-4936-A76E-66B171F495F4}">
      <dgm:prSet/>
      <dgm:spPr/>
      <dgm:t>
        <a:bodyPr/>
        <a:lstStyle/>
        <a:p>
          <a:endParaRPr lang="cs-CZ"/>
        </a:p>
      </dgm:t>
    </dgm:pt>
    <dgm:pt modelId="{062158C2-EB1D-4A23-AF57-FA5A4A85E5D6}" type="sibTrans" cxnId="{354C915D-2047-4936-A76E-66B171F495F4}">
      <dgm:prSet/>
      <dgm:spPr/>
      <dgm:t>
        <a:bodyPr/>
        <a:lstStyle/>
        <a:p>
          <a:endParaRPr lang="cs-CZ"/>
        </a:p>
      </dgm:t>
    </dgm:pt>
    <dgm:pt modelId="{3A96D787-E3C4-4576-AED0-600E44293359}">
      <dgm:prSet/>
      <dgm:spPr/>
      <dgm:t>
        <a:bodyPr/>
        <a:lstStyle/>
        <a:p>
          <a:r>
            <a:rPr lang="en-US"/>
            <a:t>Každý účastník by měl mít vlastní subscription</a:t>
          </a:r>
          <a:endParaRPr lang="cs-CZ"/>
        </a:p>
      </dgm:t>
    </dgm:pt>
    <dgm:pt modelId="{68575B53-26DC-4715-A10B-A8CB15BC934B}" type="parTrans" cxnId="{90BA52FD-430B-4C6E-B8F9-71C1A7238748}">
      <dgm:prSet/>
      <dgm:spPr/>
      <dgm:t>
        <a:bodyPr/>
        <a:lstStyle/>
        <a:p>
          <a:endParaRPr lang="cs-CZ"/>
        </a:p>
      </dgm:t>
    </dgm:pt>
    <dgm:pt modelId="{F9DBB3C5-5957-4FD7-92E7-ECACB9937A96}" type="sibTrans" cxnId="{90BA52FD-430B-4C6E-B8F9-71C1A7238748}">
      <dgm:prSet/>
      <dgm:spPr/>
      <dgm:t>
        <a:bodyPr/>
        <a:lstStyle/>
        <a:p>
          <a:endParaRPr lang="cs-CZ"/>
        </a:p>
      </dgm:t>
    </dgm:pt>
    <dgm:pt modelId="{03AB4988-8891-40A7-85FE-961FFC36FF4D}">
      <dgm:prSet/>
      <dgm:spPr/>
      <dgm:t>
        <a:bodyPr/>
        <a:lstStyle/>
        <a:p>
          <a:r>
            <a:rPr lang="en-US"/>
            <a:t>Pay as you go, MSDN apod.</a:t>
          </a:r>
          <a:endParaRPr lang="cs-CZ"/>
        </a:p>
      </dgm:t>
    </dgm:pt>
    <dgm:pt modelId="{5D885DFA-DDAD-4F09-A3B8-27DA8E47625A}" type="parTrans" cxnId="{5BBF502A-9559-42BC-B1AF-FAC8F2C664CF}">
      <dgm:prSet/>
      <dgm:spPr/>
      <dgm:t>
        <a:bodyPr/>
        <a:lstStyle/>
        <a:p>
          <a:endParaRPr lang="cs-CZ"/>
        </a:p>
      </dgm:t>
    </dgm:pt>
    <dgm:pt modelId="{DE8E52C3-82A8-440E-A4DA-7C59EE2EB7BB}" type="sibTrans" cxnId="{5BBF502A-9559-42BC-B1AF-FAC8F2C664CF}">
      <dgm:prSet/>
      <dgm:spPr/>
      <dgm:t>
        <a:bodyPr/>
        <a:lstStyle/>
        <a:p>
          <a:endParaRPr lang="cs-CZ"/>
        </a:p>
      </dgm:t>
    </dgm:pt>
    <dgm:pt modelId="{4F0CC4B4-8EA8-4ED9-B10F-2A853FDCFB94}">
      <dgm:prSet/>
      <dgm:spPr/>
      <dgm:t>
        <a:bodyPr/>
        <a:lstStyle/>
        <a:p>
          <a:r>
            <a:rPr lang="en-US"/>
            <a:t>Práva na subscription Owner nebo Contributor</a:t>
          </a:r>
          <a:endParaRPr lang="cs-CZ"/>
        </a:p>
      </dgm:t>
    </dgm:pt>
    <dgm:pt modelId="{FEF9E2EF-5361-45A1-909A-C4A7CD26513E}" type="parTrans" cxnId="{6D61C6A9-7B5D-4940-944B-AED9D9A60772}">
      <dgm:prSet/>
      <dgm:spPr/>
      <dgm:t>
        <a:bodyPr/>
        <a:lstStyle/>
        <a:p>
          <a:endParaRPr lang="cs-CZ"/>
        </a:p>
      </dgm:t>
    </dgm:pt>
    <dgm:pt modelId="{FCC759D9-55E2-4799-8E1B-DD13B1D79005}" type="sibTrans" cxnId="{6D61C6A9-7B5D-4940-944B-AED9D9A60772}">
      <dgm:prSet/>
      <dgm:spPr/>
      <dgm:t>
        <a:bodyPr/>
        <a:lstStyle/>
        <a:p>
          <a:endParaRPr lang="cs-CZ"/>
        </a:p>
      </dgm:t>
    </dgm:pt>
    <dgm:pt modelId="{5D3BDAE7-EA40-4113-865A-A5914186A492}" type="pres">
      <dgm:prSet presAssocID="{00F4F3EE-3676-41F9-9C7A-3B463516FE40}" presName="Name0" presStyleCnt="0">
        <dgm:presLayoutVars>
          <dgm:dir/>
          <dgm:resizeHandles val="exact"/>
        </dgm:presLayoutVars>
      </dgm:prSet>
      <dgm:spPr/>
    </dgm:pt>
    <dgm:pt modelId="{53315472-8D00-4E75-A68A-A7D3676484CF}" type="pres">
      <dgm:prSet presAssocID="{00F4F3EE-3676-41F9-9C7A-3B463516FE40}" presName="fgShape" presStyleLbl="fgShp" presStyleIdx="0" presStyleCnt="1"/>
      <dgm:spPr/>
    </dgm:pt>
    <dgm:pt modelId="{6B1CDEC2-492C-4BF8-A118-DDB975B19E3B}" type="pres">
      <dgm:prSet presAssocID="{00F4F3EE-3676-41F9-9C7A-3B463516FE40}" presName="linComp" presStyleCnt="0"/>
      <dgm:spPr/>
    </dgm:pt>
    <dgm:pt modelId="{4D2F27D8-D81B-4A40-B841-D035B67FFDF5}" type="pres">
      <dgm:prSet presAssocID="{8D164478-B0E3-46A5-B82C-0A483C610D7B}" presName="compNode" presStyleCnt="0"/>
      <dgm:spPr/>
    </dgm:pt>
    <dgm:pt modelId="{476168E4-62C1-4B26-BA6A-FDEA112E97B1}" type="pres">
      <dgm:prSet presAssocID="{8D164478-B0E3-46A5-B82C-0A483C610D7B}" presName="bkgdShape" presStyleLbl="node1" presStyleIdx="0" presStyleCnt="3"/>
      <dgm:spPr/>
    </dgm:pt>
    <dgm:pt modelId="{ED41836C-35B9-48C8-B524-D241C222396C}" type="pres">
      <dgm:prSet presAssocID="{8D164478-B0E3-46A5-B82C-0A483C610D7B}" presName="nodeTx" presStyleLbl="node1" presStyleIdx="0" presStyleCnt="3">
        <dgm:presLayoutVars>
          <dgm:bulletEnabled val="1"/>
        </dgm:presLayoutVars>
      </dgm:prSet>
      <dgm:spPr/>
    </dgm:pt>
    <dgm:pt modelId="{ED349F93-67FD-4005-9406-9C1FAD11A8F0}" type="pres">
      <dgm:prSet presAssocID="{8D164478-B0E3-46A5-B82C-0A483C610D7B}" presName="invisiNode" presStyleLbl="node1" presStyleIdx="0" presStyleCnt="3"/>
      <dgm:spPr/>
    </dgm:pt>
    <dgm:pt modelId="{04759E07-8CAE-435C-AB4D-2B6DFDC866B8}" type="pres">
      <dgm:prSet presAssocID="{8D164478-B0E3-46A5-B82C-0A483C610D7B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with solid fill"/>
        </a:ext>
      </dgm:extLst>
    </dgm:pt>
    <dgm:pt modelId="{748672C3-38FD-4FD5-807C-E9B2C49B158F}" type="pres">
      <dgm:prSet presAssocID="{8E6852B5-DCB2-4C9F-94D0-7CDB443F2773}" presName="sibTrans" presStyleLbl="sibTrans2D1" presStyleIdx="0" presStyleCnt="0"/>
      <dgm:spPr/>
    </dgm:pt>
    <dgm:pt modelId="{C4D26D83-5509-44B1-BA11-9308D01038AE}" type="pres">
      <dgm:prSet presAssocID="{425390B1-8A49-4614-9F96-20E8E3134425}" presName="compNode" presStyleCnt="0"/>
      <dgm:spPr/>
    </dgm:pt>
    <dgm:pt modelId="{267CAF27-380B-4466-9C1F-F3B817B847E3}" type="pres">
      <dgm:prSet presAssocID="{425390B1-8A49-4614-9F96-20E8E3134425}" presName="bkgdShape" presStyleLbl="node1" presStyleIdx="1" presStyleCnt="3"/>
      <dgm:spPr/>
    </dgm:pt>
    <dgm:pt modelId="{9BA8C6A5-17A1-4546-BE7F-094552F78575}" type="pres">
      <dgm:prSet presAssocID="{425390B1-8A49-4614-9F96-20E8E3134425}" presName="nodeTx" presStyleLbl="node1" presStyleIdx="1" presStyleCnt="3">
        <dgm:presLayoutVars>
          <dgm:bulletEnabled val="1"/>
        </dgm:presLayoutVars>
      </dgm:prSet>
      <dgm:spPr/>
    </dgm:pt>
    <dgm:pt modelId="{EA7DAFE4-00EF-4E06-814F-FB32A5135386}" type="pres">
      <dgm:prSet presAssocID="{425390B1-8A49-4614-9F96-20E8E3134425}" presName="invisiNode" presStyleLbl="node1" presStyleIdx="1" presStyleCnt="3"/>
      <dgm:spPr/>
    </dgm:pt>
    <dgm:pt modelId="{2DFACBEF-6033-4CDA-9718-7B5B3168C447}" type="pres">
      <dgm:prSet presAssocID="{425390B1-8A49-4614-9F96-20E8E3134425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aker with solid fill"/>
        </a:ext>
      </dgm:extLst>
    </dgm:pt>
    <dgm:pt modelId="{5AEF5418-1E05-4B29-BB2B-DB7092391A1A}" type="pres">
      <dgm:prSet presAssocID="{52908C03-B130-474B-AB1D-6522C0513846}" presName="sibTrans" presStyleLbl="sibTrans2D1" presStyleIdx="0" presStyleCnt="0"/>
      <dgm:spPr/>
    </dgm:pt>
    <dgm:pt modelId="{FB09F1DB-6CB1-4318-B042-26F4EEA64E2C}" type="pres">
      <dgm:prSet presAssocID="{3A96D787-E3C4-4576-AED0-600E44293359}" presName="compNode" presStyleCnt="0"/>
      <dgm:spPr/>
    </dgm:pt>
    <dgm:pt modelId="{297F5FC5-F70E-4F13-A73E-483B3B753874}" type="pres">
      <dgm:prSet presAssocID="{3A96D787-E3C4-4576-AED0-600E44293359}" presName="bkgdShape" presStyleLbl="node1" presStyleIdx="2" presStyleCnt="3"/>
      <dgm:spPr/>
    </dgm:pt>
    <dgm:pt modelId="{AA9E71DD-3B4F-4BF8-83B5-2E6E17F1E0DA}" type="pres">
      <dgm:prSet presAssocID="{3A96D787-E3C4-4576-AED0-600E44293359}" presName="nodeTx" presStyleLbl="node1" presStyleIdx="2" presStyleCnt="3">
        <dgm:presLayoutVars>
          <dgm:bulletEnabled val="1"/>
        </dgm:presLayoutVars>
      </dgm:prSet>
      <dgm:spPr/>
    </dgm:pt>
    <dgm:pt modelId="{0BF657BC-33A9-4DED-916D-52D00D254ABC}" type="pres">
      <dgm:prSet presAssocID="{3A96D787-E3C4-4576-AED0-600E44293359}" presName="invisiNode" presStyleLbl="node1" presStyleIdx="2" presStyleCnt="3"/>
      <dgm:spPr/>
    </dgm:pt>
    <dgm:pt modelId="{46428ACC-B43E-42AF-9355-7F6AA271A29D}" type="pres">
      <dgm:prSet presAssocID="{3A96D787-E3C4-4576-AED0-600E4429335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 outline"/>
        </a:ext>
      </dgm:extLst>
    </dgm:pt>
  </dgm:ptLst>
  <dgm:cxnLst>
    <dgm:cxn modelId="{EABFB025-D6C0-4FCF-ABF1-931161F8C509}" type="presOf" srcId="{EB78AFD3-6317-4561-8724-5489C67470E9}" destId="{267CAF27-380B-4466-9C1F-F3B817B847E3}" srcOrd="0" destOrd="1" presId="urn:microsoft.com/office/officeart/2005/8/layout/hList7"/>
    <dgm:cxn modelId="{5BBF502A-9559-42BC-B1AF-FAC8F2C664CF}" srcId="{3A96D787-E3C4-4576-AED0-600E44293359}" destId="{03AB4988-8891-40A7-85FE-961FFC36FF4D}" srcOrd="0" destOrd="0" parTransId="{5D885DFA-DDAD-4F09-A3B8-27DA8E47625A}" sibTransId="{DE8E52C3-82A8-440E-A4DA-7C59EE2EB7BB}"/>
    <dgm:cxn modelId="{3954F734-C6DF-4C5A-9850-C58EA5C5D948}" type="presOf" srcId="{03AB4988-8891-40A7-85FE-961FFC36FF4D}" destId="{AA9E71DD-3B4F-4BF8-83B5-2E6E17F1E0DA}" srcOrd="1" destOrd="1" presId="urn:microsoft.com/office/officeart/2005/8/layout/hList7"/>
    <dgm:cxn modelId="{7583B03B-9733-47FB-8D2E-09B4760222EA}" type="presOf" srcId="{425390B1-8A49-4614-9F96-20E8E3134425}" destId="{9BA8C6A5-17A1-4546-BE7F-094552F78575}" srcOrd="1" destOrd="0" presId="urn:microsoft.com/office/officeart/2005/8/layout/hList7"/>
    <dgm:cxn modelId="{354C915D-2047-4936-A76E-66B171F495F4}" srcId="{425390B1-8A49-4614-9F96-20E8E3134425}" destId="{EB78AFD3-6317-4561-8724-5489C67470E9}" srcOrd="0" destOrd="0" parTransId="{C12E0592-FB8C-4075-8BA5-F7E8270976C9}" sibTransId="{062158C2-EB1D-4A23-AF57-FA5A4A85E5D6}"/>
    <dgm:cxn modelId="{FBC0F266-CAA8-42D9-810C-AC0CCC991F5A}" type="presOf" srcId="{3A96D787-E3C4-4576-AED0-600E44293359}" destId="{AA9E71DD-3B4F-4BF8-83B5-2E6E17F1E0DA}" srcOrd="1" destOrd="0" presId="urn:microsoft.com/office/officeart/2005/8/layout/hList7"/>
    <dgm:cxn modelId="{A4D96D81-E427-40AE-90BA-9C715EEAD01A}" type="presOf" srcId="{4F0CC4B4-8EA8-4ED9-B10F-2A853FDCFB94}" destId="{297F5FC5-F70E-4F13-A73E-483B3B753874}" srcOrd="0" destOrd="2" presId="urn:microsoft.com/office/officeart/2005/8/layout/hList7"/>
    <dgm:cxn modelId="{3AE43E8B-3FEE-4343-999A-7FEC13D9A014}" type="presOf" srcId="{00F4F3EE-3676-41F9-9C7A-3B463516FE40}" destId="{5D3BDAE7-EA40-4113-865A-A5914186A492}" srcOrd="0" destOrd="0" presId="urn:microsoft.com/office/officeart/2005/8/layout/hList7"/>
    <dgm:cxn modelId="{ECFA0E8C-1310-4BB8-A8E0-1A057E6851B1}" type="presOf" srcId="{EB78AFD3-6317-4561-8724-5489C67470E9}" destId="{9BA8C6A5-17A1-4546-BE7F-094552F78575}" srcOrd="1" destOrd="1" presId="urn:microsoft.com/office/officeart/2005/8/layout/hList7"/>
    <dgm:cxn modelId="{5653C690-C241-427D-8C02-6D634619DFC7}" type="presOf" srcId="{3A96D787-E3C4-4576-AED0-600E44293359}" destId="{297F5FC5-F70E-4F13-A73E-483B3B753874}" srcOrd="0" destOrd="0" presId="urn:microsoft.com/office/officeart/2005/8/layout/hList7"/>
    <dgm:cxn modelId="{E9364595-DD32-4864-9418-ECDAF92874B4}" type="presOf" srcId="{8E6852B5-DCB2-4C9F-94D0-7CDB443F2773}" destId="{748672C3-38FD-4FD5-807C-E9B2C49B158F}" srcOrd="0" destOrd="0" presId="urn:microsoft.com/office/officeart/2005/8/layout/hList7"/>
    <dgm:cxn modelId="{EF1E9095-6AF9-4704-8303-C2452D261E0B}" type="presOf" srcId="{4F0CC4B4-8EA8-4ED9-B10F-2A853FDCFB94}" destId="{AA9E71DD-3B4F-4BF8-83B5-2E6E17F1E0DA}" srcOrd="1" destOrd="2" presId="urn:microsoft.com/office/officeart/2005/8/layout/hList7"/>
    <dgm:cxn modelId="{B8BC7AA1-179F-4139-BC79-8B828942A6CC}" srcId="{00F4F3EE-3676-41F9-9C7A-3B463516FE40}" destId="{425390B1-8A49-4614-9F96-20E8E3134425}" srcOrd="1" destOrd="0" parTransId="{010864E8-36AB-4954-A50F-5D59276B2112}" sibTransId="{52908C03-B130-474B-AB1D-6522C0513846}"/>
    <dgm:cxn modelId="{6D61C6A9-7B5D-4940-944B-AED9D9A60772}" srcId="{3A96D787-E3C4-4576-AED0-600E44293359}" destId="{4F0CC4B4-8EA8-4ED9-B10F-2A853FDCFB94}" srcOrd="1" destOrd="0" parTransId="{FEF9E2EF-5361-45A1-909A-C4A7CD26513E}" sibTransId="{FCC759D9-55E2-4799-8E1B-DD13B1D79005}"/>
    <dgm:cxn modelId="{E1376FB1-850B-427D-891D-050FAF5508FA}" srcId="{00F4F3EE-3676-41F9-9C7A-3B463516FE40}" destId="{8D164478-B0E3-46A5-B82C-0A483C610D7B}" srcOrd="0" destOrd="0" parTransId="{BCE3C065-1057-44D1-910A-BF78F67BF956}" sibTransId="{8E6852B5-DCB2-4C9F-94D0-7CDB443F2773}"/>
    <dgm:cxn modelId="{3FCA36B6-354B-4E5F-87D9-2D0E9AFD2736}" type="presOf" srcId="{8D164478-B0E3-46A5-B82C-0A483C610D7B}" destId="{ED41836C-35B9-48C8-B524-D241C222396C}" srcOrd="1" destOrd="0" presId="urn:microsoft.com/office/officeart/2005/8/layout/hList7"/>
    <dgm:cxn modelId="{0204C9B7-2AC2-4863-9269-A0574B70C103}" type="presOf" srcId="{425390B1-8A49-4614-9F96-20E8E3134425}" destId="{267CAF27-380B-4466-9C1F-F3B817B847E3}" srcOrd="0" destOrd="0" presId="urn:microsoft.com/office/officeart/2005/8/layout/hList7"/>
    <dgm:cxn modelId="{AA1C8CCC-728C-4DFA-B209-C6A82DD90727}" type="presOf" srcId="{03AB4988-8891-40A7-85FE-961FFC36FF4D}" destId="{297F5FC5-F70E-4F13-A73E-483B3B753874}" srcOrd="0" destOrd="1" presId="urn:microsoft.com/office/officeart/2005/8/layout/hList7"/>
    <dgm:cxn modelId="{E3EECDDE-A252-42ED-9ABE-0BD4DC9A9DC4}" type="presOf" srcId="{52908C03-B130-474B-AB1D-6522C0513846}" destId="{5AEF5418-1E05-4B29-BB2B-DB7092391A1A}" srcOrd="0" destOrd="0" presId="urn:microsoft.com/office/officeart/2005/8/layout/hList7"/>
    <dgm:cxn modelId="{BB28B9FA-F19B-45C4-BD76-ACF410A0BA13}" type="presOf" srcId="{8D164478-B0E3-46A5-B82C-0A483C610D7B}" destId="{476168E4-62C1-4B26-BA6A-FDEA112E97B1}" srcOrd="0" destOrd="0" presId="urn:microsoft.com/office/officeart/2005/8/layout/hList7"/>
    <dgm:cxn modelId="{90BA52FD-430B-4C6E-B8F9-71C1A7238748}" srcId="{00F4F3EE-3676-41F9-9C7A-3B463516FE40}" destId="{3A96D787-E3C4-4576-AED0-600E44293359}" srcOrd="2" destOrd="0" parTransId="{68575B53-26DC-4715-A10B-A8CB15BC934B}" sibTransId="{F9DBB3C5-5957-4FD7-92E7-ECACB9937A96}"/>
    <dgm:cxn modelId="{C61B7242-E186-480B-AEF2-C5F2FF4E1738}" type="presParOf" srcId="{5D3BDAE7-EA40-4113-865A-A5914186A492}" destId="{53315472-8D00-4E75-A68A-A7D3676484CF}" srcOrd="0" destOrd="0" presId="urn:microsoft.com/office/officeart/2005/8/layout/hList7"/>
    <dgm:cxn modelId="{4408D6C3-4079-4494-B8F2-A1D29923EEA4}" type="presParOf" srcId="{5D3BDAE7-EA40-4113-865A-A5914186A492}" destId="{6B1CDEC2-492C-4BF8-A118-DDB975B19E3B}" srcOrd="1" destOrd="0" presId="urn:microsoft.com/office/officeart/2005/8/layout/hList7"/>
    <dgm:cxn modelId="{3F1CFD35-A017-4CD8-88DA-FEFC95D75813}" type="presParOf" srcId="{6B1CDEC2-492C-4BF8-A118-DDB975B19E3B}" destId="{4D2F27D8-D81B-4A40-B841-D035B67FFDF5}" srcOrd="0" destOrd="0" presId="urn:microsoft.com/office/officeart/2005/8/layout/hList7"/>
    <dgm:cxn modelId="{5AD60170-0A3E-4467-8594-AEA4DC5872F3}" type="presParOf" srcId="{4D2F27D8-D81B-4A40-B841-D035B67FFDF5}" destId="{476168E4-62C1-4B26-BA6A-FDEA112E97B1}" srcOrd="0" destOrd="0" presId="urn:microsoft.com/office/officeart/2005/8/layout/hList7"/>
    <dgm:cxn modelId="{5A0B1F19-E606-46CA-8012-AC5276BF3EDE}" type="presParOf" srcId="{4D2F27D8-D81B-4A40-B841-D035B67FFDF5}" destId="{ED41836C-35B9-48C8-B524-D241C222396C}" srcOrd="1" destOrd="0" presId="urn:microsoft.com/office/officeart/2005/8/layout/hList7"/>
    <dgm:cxn modelId="{D2325351-7E66-4486-A099-B988AFB8251D}" type="presParOf" srcId="{4D2F27D8-D81B-4A40-B841-D035B67FFDF5}" destId="{ED349F93-67FD-4005-9406-9C1FAD11A8F0}" srcOrd="2" destOrd="0" presId="urn:microsoft.com/office/officeart/2005/8/layout/hList7"/>
    <dgm:cxn modelId="{E3547AFE-55CA-499B-8EAE-88975B6F27B3}" type="presParOf" srcId="{4D2F27D8-D81B-4A40-B841-D035B67FFDF5}" destId="{04759E07-8CAE-435C-AB4D-2B6DFDC866B8}" srcOrd="3" destOrd="0" presId="urn:microsoft.com/office/officeart/2005/8/layout/hList7"/>
    <dgm:cxn modelId="{A567DF34-05D4-47AA-96A7-C05D2520D449}" type="presParOf" srcId="{6B1CDEC2-492C-4BF8-A118-DDB975B19E3B}" destId="{748672C3-38FD-4FD5-807C-E9B2C49B158F}" srcOrd="1" destOrd="0" presId="urn:microsoft.com/office/officeart/2005/8/layout/hList7"/>
    <dgm:cxn modelId="{C0874063-0509-4F75-86C7-DA0FEF27D185}" type="presParOf" srcId="{6B1CDEC2-492C-4BF8-A118-DDB975B19E3B}" destId="{C4D26D83-5509-44B1-BA11-9308D01038AE}" srcOrd="2" destOrd="0" presId="urn:microsoft.com/office/officeart/2005/8/layout/hList7"/>
    <dgm:cxn modelId="{11ED7BA0-28A3-4C35-A155-63070FBAE550}" type="presParOf" srcId="{C4D26D83-5509-44B1-BA11-9308D01038AE}" destId="{267CAF27-380B-4466-9C1F-F3B817B847E3}" srcOrd="0" destOrd="0" presId="urn:microsoft.com/office/officeart/2005/8/layout/hList7"/>
    <dgm:cxn modelId="{80F378A0-6BE2-4C87-B724-A359E430FFE5}" type="presParOf" srcId="{C4D26D83-5509-44B1-BA11-9308D01038AE}" destId="{9BA8C6A5-17A1-4546-BE7F-094552F78575}" srcOrd="1" destOrd="0" presId="urn:microsoft.com/office/officeart/2005/8/layout/hList7"/>
    <dgm:cxn modelId="{4B2A570C-A065-4198-9D26-C2CB98FD582F}" type="presParOf" srcId="{C4D26D83-5509-44B1-BA11-9308D01038AE}" destId="{EA7DAFE4-00EF-4E06-814F-FB32A5135386}" srcOrd="2" destOrd="0" presId="urn:microsoft.com/office/officeart/2005/8/layout/hList7"/>
    <dgm:cxn modelId="{455CF1D3-3021-4D54-ADD7-A9C995F34FC4}" type="presParOf" srcId="{C4D26D83-5509-44B1-BA11-9308D01038AE}" destId="{2DFACBEF-6033-4CDA-9718-7B5B3168C447}" srcOrd="3" destOrd="0" presId="urn:microsoft.com/office/officeart/2005/8/layout/hList7"/>
    <dgm:cxn modelId="{D1CCD177-575B-48CB-B060-96A3F9A996F3}" type="presParOf" srcId="{6B1CDEC2-492C-4BF8-A118-DDB975B19E3B}" destId="{5AEF5418-1E05-4B29-BB2B-DB7092391A1A}" srcOrd="3" destOrd="0" presId="urn:microsoft.com/office/officeart/2005/8/layout/hList7"/>
    <dgm:cxn modelId="{72C7DAFD-C993-4E31-9B86-67B6E2035A97}" type="presParOf" srcId="{6B1CDEC2-492C-4BF8-A118-DDB975B19E3B}" destId="{FB09F1DB-6CB1-4318-B042-26F4EEA64E2C}" srcOrd="4" destOrd="0" presId="urn:microsoft.com/office/officeart/2005/8/layout/hList7"/>
    <dgm:cxn modelId="{42B77A4D-4D05-494B-B356-14030F86DCF7}" type="presParOf" srcId="{FB09F1DB-6CB1-4318-B042-26F4EEA64E2C}" destId="{297F5FC5-F70E-4F13-A73E-483B3B753874}" srcOrd="0" destOrd="0" presId="urn:microsoft.com/office/officeart/2005/8/layout/hList7"/>
    <dgm:cxn modelId="{80ECFBF8-A215-4C90-A621-A5442B6948FC}" type="presParOf" srcId="{FB09F1DB-6CB1-4318-B042-26F4EEA64E2C}" destId="{AA9E71DD-3B4F-4BF8-83B5-2E6E17F1E0DA}" srcOrd="1" destOrd="0" presId="urn:microsoft.com/office/officeart/2005/8/layout/hList7"/>
    <dgm:cxn modelId="{1B01C785-B1E6-42C7-9A4A-4594C09E5107}" type="presParOf" srcId="{FB09F1DB-6CB1-4318-B042-26F4EEA64E2C}" destId="{0BF657BC-33A9-4DED-916D-52D00D254ABC}" srcOrd="2" destOrd="0" presId="urn:microsoft.com/office/officeart/2005/8/layout/hList7"/>
    <dgm:cxn modelId="{47C28E9F-3881-45F2-B376-1258872C8C35}" type="presParOf" srcId="{FB09F1DB-6CB1-4318-B042-26F4EEA64E2C}" destId="{46428ACC-B43E-42AF-9355-7F6AA271A29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BC24A-0089-41B2-A944-1FA13FFCE12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25BC0BEC-A40C-432A-914C-1D1018793588}">
      <dgm:prSet/>
      <dgm:spPr/>
      <dgm:t>
        <a:bodyPr/>
        <a:lstStyle/>
        <a:p>
          <a:r>
            <a:rPr lang="en-US"/>
            <a:t>Co je to Tenant? Kolik jich potřebuji?</a:t>
          </a:r>
          <a:endParaRPr lang="cs-CZ"/>
        </a:p>
      </dgm:t>
    </dgm:pt>
    <dgm:pt modelId="{DC0D1DC3-6D5B-4B85-AD29-72671B83757A}" type="parTrans" cxnId="{BAA83F61-0C5E-4C97-8267-58E35B1C5016}">
      <dgm:prSet/>
      <dgm:spPr/>
      <dgm:t>
        <a:bodyPr/>
        <a:lstStyle/>
        <a:p>
          <a:endParaRPr lang="cs-CZ"/>
        </a:p>
      </dgm:t>
    </dgm:pt>
    <dgm:pt modelId="{709E3E89-367F-4825-9FBF-15F6E5ECBA03}" type="sibTrans" cxnId="{BAA83F61-0C5E-4C97-8267-58E35B1C5016}">
      <dgm:prSet/>
      <dgm:spPr/>
      <dgm:t>
        <a:bodyPr/>
        <a:lstStyle/>
        <a:p>
          <a:endParaRPr lang="cs-CZ"/>
        </a:p>
      </dgm:t>
    </dgm:pt>
    <dgm:pt modelId="{926F2545-F647-496A-975E-94DDC9DFCF8D}">
      <dgm:prSet/>
      <dgm:spPr/>
      <dgm:t>
        <a:bodyPr/>
        <a:lstStyle/>
        <a:p>
          <a:r>
            <a:rPr lang="en-US"/>
            <a:t>Co jsou to jmenné konvence?</a:t>
          </a:r>
          <a:endParaRPr lang="cs-CZ"/>
        </a:p>
      </dgm:t>
    </dgm:pt>
    <dgm:pt modelId="{299C8234-16AF-4D54-A5CF-141F456CD531}" type="parTrans" cxnId="{EADBD2B6-9283-4B31-9BE1-4A61D04A3EF8}">
      <dgm:prSet/>
      <dgm:spPr/>
      <dgm:t>
        <a:bodyPr/>
        <a:lstStyle/>
        <a:p>
          <a:endParaRPr lang="cs-CZ"/>
        </a:p>
      </dgm:t>
    </dgm:pt>
    <dgm:pt modelId="{E153CAF4-F1E2-47B1-A33D-F12F22727D0A}" type="sibTrans" cxnId="{EADBD2B6-9283-4B31-9BE1-4A61D04A3EF8}">
      <dgm:prSet/>
      <dgm:spPr/>
      <dgm:t>
        <a:bodyPr/>
        <a:lstStyle/>
        <a:p>
          <a:endParaRPr lang="cs-CZ"/>
        </a:p>
      </dgm:t>
    </dgm:pt>
    <dgm:pt modelId="{7F0085F0-EAAA-414B-824B-1F22AEA9D1B0}">
      <dgm:prSet/>
      <dgm:spPr/>
      <dgm:t>
        <a:bodyPr/>
        <a:lstStyle/>
        <a:p>
          <a:r>
            <a:rPr lang="en-US"/>
            <a:t>Jaký je vztah mezi jednotlivými úrovněmi? Na obrázku?</a:t>
          </a:r>
          <a:endParaRPr lang="cs-CZ"/>
        </a:p>
      </dgm:t>
    </dgm:pt>
    <dgm:pt modelId="{38FB77FC-96F0-48A0-8389-FA4149A4D57F}" type="parTrans" cxnId="{EDEA773A-FC05-49E6-BA82-62D1397EADC1}">
      <dgm:prSet/>
      <dgm:spPr/>
      <dgm:t>
        <a:bodyPr/>
        <a:lstStyle/>
        <a:p>
          <a:endParaRPr lang="cs-CZ"/>
        </a:p>
      </dgm:t>
    </dgm:pt>
    <dgm:pt modelId="{DE7ADC51-18E5-4CFA-8B03-7BE06FB8D6BB}" type="sibTrans" cxnId="{EDEA773A-FC05-49E6-BA82-62D1397EADC1}">
      <dgm:prSet/>
      <dgm:spPr/>
      <dgm:t>
        <a:bodyPr/>
        <a:lstStyle/>
        <a:p>
          <a:endParaRPr lang="cs-CZ"/>
        </a:p>
      </dgm:t>
    </dgm:pt>
    <dgm:pt modelId="{C923FBA2-74CB-4949-913B-E6FB8A7C3FAF}" type="pres">
      <dgm:prSet presAssocID="{C42BC24A-0089-41B2-A944-1FA13FFCE121}" presName="Name0" presStyleCnt="0">
        <dgm:presLayoutVars>
          <dgm:dir/>
          <dgm:animLvl val="lvl"/>
          <dgm:resizeHandles val="exact"/>
        </dgm:presLayoutVars>
      </dgm:prSet>
      <dgm:spPr/>
    </dgm:pt>
    <dgm:pt modelId="{DF403FF6-4BA4-4153-9ADA-E229B2586E66}" type="pres">
      <dgm:prSet presAssocID="{25BC0BEC-A40C-432A-914C-1D1018793588}" presName="composite" presStyleCnt="0"/>
      <dgm:spPr/>
    </dgm:pt>
    <dgm:pt modelId="{0E11214D-BEC8-4B59-A11E-76F7670DAF7D}" type="pres">
      <dgm:prSet presAssocID="{25BC0BEC-A40C-432A-914C-1D101879358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522109A-C2FB-49EE-87E6-22869792F14B}" type="pres">
      <dgm:prSet presAssocID="{25BC0BEC-A40C-432A-914C-1D1018793588}" presName="desTx" presStyleLbl="alignAccFollowNode1" presStyleIdx="0" presStyleCnt="3">
        <dgm:presLayoutVars>
          <dgm:bulletEnabled val="1"/>
        </dgm:presLayoutVars>
      </dgm:prSet>
      <dgm:spPr/>
    </dgm:pt>
    <dgm:pt modelId="{36FA85C7-ABFF-492D-BA83-759E6F329067}" type="pres">
      <dgm:prSet presAssocID="{709E3E89-367F-4825-9FBF-15F6E5ECBA03}" presName="space" presStyleCnt="0"/>
      <dgm:spPr/>
    </dgm:pt>
    <dgm:pt modelId="{0B74A0C9-4144-4C4A-BE23-C6B46A1364FB}" type="pres">
      <dgm:prSet presAssocID="{926F2545-F647-496A-975E-94DDC9DFCF8D}" presName="composite" presStyleCnt="0"/>
      <dgm:spPr/>
    </dgm:pt>
    <dgm:pt modelId="{F8A571D8-08CD-4896-91BD-C8F8EC87CDEB}" type="pres">
      <dgm:prSet presAssocID="{926F2545-F647-496A-975E-94DDC9DFCF8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A4B2C24-6AF9-4137-9A42-847AAB4C5F5A}" type="pres">
      <dgm:prSet presAssocID="{926F2545-F647-496A-975E-94DDC9DFCF8D}" presName="desTx" presStyleLbl="alignAccFollowNode1" presStyleIdx="1" presStyleCnt="3">
        <dgm:presLayoutVars>
          <dgm:bulletEnabled val="1"/>
        </dgm:presLayoutVars>
      </dgm:prSet>
      <dgm:spPr/>
    </dgm:pt>
    <dgm:pt modelId="{8112F1C5-6ADE-43FF-992B-295FD37AD446}" type="pres">
      <dgm:prSet presAssocID="{E153CAF4-F1E2-47B1-A33D-F12F22727D0A}" presName="space" presStyleCnt="0"/>
      <dgm:spPr/>
    </dgm:pt>
    <dgm:pt modelId="{CB010E8F-74C3-42B9-A531-C21668CD6F03}" type="pres">
      <dgm:prSet presAssocID="{7F0085F0-EAAA-414B-824B-1F22AEA9D1B0}" presName="composite" presStyleCnt="0"/>
      <dgm:spPr/>
    </dgm:pt>
    <dgm:pt modelId="{E292CC2A-809D-44B1-BE0C-C2CD1B92E49E}" type="pres">
      <dgm:prSet presAssocID="{7F0085F0-EAAA-414B-824B-1F22AEA9D1B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0BB8D00-17C1-4FEC-A666-D4528855C7E2}" type="pres">
      <dgm:prSet presAssocID="{7F0085F0-EAAA-414B-824B-1F22AEA9D1B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4C6D51C-5430-4835-A524-D5BDA6D3F77D}" type="presOf" srcId="{25BC0BEC-A40C-432A-914C-1D1018793588}" destId="{0E11214D-BEC8-4B59-A11E-76F7670DAF7D}" srcOrd="0" destOrd="0" presId="urn:microsoft.com/office/officeart/2005/8/layout/hList1"/>
    <dgm:cxn modelId="{A2EC4C2F-D492-40B1-9220-B1FBB07BCFA1}" type="presOf" srcId="{7F0085F0-EAAA-414B-824B-1F22AEA9D1B0}" destId="{E292CC2A-809D-44B1-BE0C-C2CD1B92E49E}" srcOrd="0" destOrd="0" presId="urn:microsoft.com/office/officeart/2005/8/layout/hList1"/>
    <dgm:cxn modelId="{EDEA773A-FC05-49E6-BA82-62D1397EADC1}" srcId="{C42BC24A-0089-41B2-A944-1FA13FFCE121}" destId="{7F0085F0-EAAA-414B-824B-1F22AEA9D1B0}" srcOrd="2" destOrd="0" parTransId="{38FB77FC-96F0-48A0-8389-FA4149A4D57F}" sibTransId="{DE7ADC51-18E5-4CFA-8B03-7BE06FB8D6BB}"/>
    <dgm:cxn modelId="{BAA83F61-0C5E-4C97-8267-58E35B1C5016}" srcId="{C42BC24A-0089-41B2-A944-1FA13FFCE121}" destId="{25BC0BEC-A40C-432A-914C-1D1018793588}" srcOrd="0" destOrd="0" parTransId="{DC0D1DC3-6D5B-4B85-AD29-72671B83757A}" sibTransId="{709E3E89-367F-4825-9FBF-15F6E5ECBA03}"/>
    <dgm:cxn modelId="{C9C39186-C7D0-406E-850A-F3D0ECB14070}" type="presOf" srcId="{C42BC24A-0089-41B2-A944-1FA13FFCE121}" destId="{C923FBA2-74CB-4949-913B-E6FB8A7C3FAF}" srcOrd="0" destOrd="0" presId="urn:microsoft.com/office/officeart/2005/8/layout/hList1"/>
    <dgm:cxn modelId="{EADBD2B6-9283-4B31-9BE1-4A61D04A3EF8}" srcId="{C42BC24A-0089-41B2-A944-1FA13FFCE121}" destId="{926F2545-F647-496A-975E-94DDC9DFCF8D}" srcOrd="1" destOrd="0" parTransId="{299C8234-16AF-4D54-A5CF-141F456CD531}" sibTransId="{E153CAF4-F1E2-47B1-A33D-F12F22727D0A}"/>
    <dgm:cxn modelId="{60F054C7-CE6D-442F-95F4-9DFD5334665B}" type="presOf" srcId="{926F2545-F647-496A-975E-94DDC9DFCF8D}" destId="{F8A571D8-08CD-4896-91BD-C8F8EC87CDEB}" srcOrd="0" destOrd="0" presId="urn:microsoft.com/office/officeart/2005/8/layout/hList1"/>
    <dgm:cxn modelId="{AC223322-F0F4-4DC2-AFF7-79E0E14418BD}" type="presParOf" srcId="{C923FBA2-74CB-4949-913B-E6FB8A7C3FAF}" destId="{DF403FF6-4BA4-4153-9ADA-E229B2586E66}" srcOrd="0" destOrd="0" presId="urn:microsoft.com/office/officeart/2005/8/layout/hList1"/>
    <dgm:cxn modelId="{D5AFE83A-3EAF-45DF-A144-29DBFB7DAB75}" type="presParOf" srcId="{DF403FF6-4BA4-4153-9ADA-E229B2586E66}" destId="{0E11214D-BEC8-4B59-A11E-76F7670DAF7D}" srcOrd="0" destOrd="0" presId="urn:microsoft.com/office/officeart/2005/8/layout/hList1"/>
    <dgm:cxn modelId="{63E4F633-BAA5-48ED-B66B-BB8B511C49A6}" type="presParOf" srcId="{DF403FF6-4BA4-4153-9ADA-E229B2586E66}" destId="{5522109A-C2FB-49EE-87E6-22869792F14B}" srcOrd="1" destOrd="0" presId="urn:microsoft.com/office/officeart/2005/8/layout/hList1"/>
    <dgm:cxn modelId="{EE1DA255-CC62-4F31-B225-C0CAB7471787}" type="presParOf" srcId="{C923FBA2-74CB-4949-913B-E6FB8A7C3FAF}" destId="{36FA85C7-ABFF-492D-BA83-759E6F329067}" srcOrd="1" destOrd="0" presId="urn:microsoft.com/office/officeart/2005/8/layout/hList1"/>
    <dgm:cxn modelId="{2BF67FE5-3A9D-46C8-9A7C-447C893FFC78}" type="presParOf" srcId="{C923FBA2-74CB-4949-913B-E6FB8A7C3FAF}" destId="{0B74A0C9-4144-4C4A-BE23-C6B46A1364FB}" srcOrd="2" destOrd="0" presId="urn:microsoft.com/office/officeart/2005/8/layout/hList1"/>
    <dgm:cxn modelId="{43E39948-46B3-4102-B4E6-32D6A46564D8}" type="presParOf" srcId="{0B74A0C9-4144-4C4A-BE23-C6B46A1364FB}" destId="{F8A571D8-08CD-4896-91BD-C8F8EC87CDEB}" srcOrd="0" destOrd="0" presId="urn:microsoft.com/office/officeart/2005/8/layout/hList1"/>
    <dgm:cxn modelId="{76E5A49F-B612-491E-9E52-16C3243249C5}" type="presParOf" srcId="{0B74A0C9-4144-4C4A-BE23-C6B46A1364FB}" destId="{4A4B2C24-6AF9-4137-9A42-847AAB4C5F5A}" srcOrd="1" destOrd="0" presId="urn:microsoft.com/office/officeart/2005/8/layout/hList1"/>
    <dgm:cxn modelId="{5CEE5CB0-8242-4B56-802F-380A8AE3E117}" type="presParOf" srcId="{C923FBA2-74CB-4949-913B-E6FB8A7C3FAF}" destId="{8112F1C5-6ADE-43FF-992B-295FD37AD446}" srcOrd="3" destOrd="0" presId="urn:microsoft.com/office/officeart/2005/8/layout/hList1"/>
    <dgm:cxn modelId="{3C99822B-B6F9-4E99-A56C-967F267058A9}" type="presParOf" srcId="{C923FBA2-74CB-4949-913B-E6FB8A7C3FAF}" destId="{CB010E8F-74C3-42B9-A531-C21668CD6F03}" srcOrd="4" destOrd="0" presId="urn:microsoft.com/office/officeart/2005/8/layout/hList1"/>
    <dgm:cxn modelId="{D31C69D4-6C14-48D2-8D91-522058254FB6}" type="presParOf" srcId="{CB010E8F-74C3-42B9-A531-C21668CD6F03}" destId="{E292CC2A-809D-44B1-BE0C-C2CD1B92E49E}" srcOrd="0" destOrd="0" presId="urn:microsoft.com/office/officeart/2005/8/layout/hList1"/>
    <dgm:cxn modelId="{65E31D7A-815D-4AE3-9D9C-E85984244DE9}" type="presParOf" srcId="{CB010E8F-74C3-42B9-A531-C21668CD6F03}" destId="{D0BB8D00-17C1-4FEC-A666-D4528855C7E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5B2EEF-C0F9-43E1-89C7-1E2C7669C2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15589537-9CB5-48A3-975D-97748B2A87BF}">
      <dgm:prSet/>
      <dgm:spPr/>
      <dgm:t>
        <a:bodyPr/>
        <a:lstStyle/>
        <a:p>
          <a:r>
            <a:rPr lang="en-US"/>
            <a:t>Identity</a:t>
          </a:r>
          <a:endParaRPr lang="cs-CZ"/>
        </a:p>
      </dgm:t>
    </dgm:pt>
    <dgm:pt modelId="{4E52057E-B7AE-4BD1-9CD5-A3D73E03E124}" type="parTrans" cxnId="{6970428F-3B18-4D88-A258-4C7A397FD409}">
      <dgm:prSet/>
      <dgm:spPr/>
      <dgm:t>
        <a:bodyPr/>
        <a:lstStyle/>
        <a:p>
          <a:endParaRPr lang="cs-CZ"/>
        </a:p>
      </dgm:t>
    </dgm:pt>
    <dgm:pt modelId="{72F23077-40CD-4307-ADA3-C1A7F4924FAC}" type="sibTrans" cxnId="{6970428F-3B18-4D88-A258-4C7A397FD409}">
      <dgm:prSet/>
      <dgm:spPr/>
      <dgm:t>
        <a:bodyPr/>
        <a:lstStyle/>
        <a:p>
          <a:endParaRPr lang="cs-CZ"/>
        </a:p>
      </dgm:t>
    </dgm:pt>
    <dgm:pt modelId="{1E0F1508-E946-4C6E-B797-1EEE97754073}">
      <dgm:prSet/>
      <dgm:spPr/>
      <dgm:t>
        <a:bodyPr/>
        <a:lstStyle/>
        <a:p>
          <a:r>
            <a:rPr lang="en-US"/>
            <a:t>Group</a:t>
          </a:r>
          <a:endParaRPr lang="cs-CZ"/>
        </a:p>
      </dgm:t>
    </dgm:pt>
    <dgm:pt modelId="{7CD76B49-9C1E-448D-8B44-67BE9580C762}" type="parTrans" cxnId="{6214FD17-4AA7-4340-8F89-796BBD497D1C}">
      <dgm:prSet/>
      <dgm:spPr/>
      <dgm:t>
        <a:bodyPr/>
        <a:lstStyle/>
        <a:p>
          <a:endParaRPr lang="cs-CZ"/>
        </a:p>
      </dgm:t>
    </dgm:pt>
    <dgm:pt modelId="{084252E2-1B89-4B0F-B4F7-17401CC0B254}" type="sibTrans" cxnId="{6214FD17-4AA7-4340-8F89-796BBD497D1C}">
      <dgm:prSet/>
      <dgm:spPr/>
      <dgm:t>
        <a:bodyPr/>
        <a:lstStyle/>
        <a:p>
          <a:endParaRPr lang="cs-CZ"/>
        </a:p>
      </dgm:t>
    </dgm:pt>
    <dgm:pt modelId="{9F79760F-5BDF-4720-BC03-1FEBDFCEFCC9}">
      <dgm:prSet/>
      <dgm:spPr/>
      <dgm:t>
        <a:bodyPr/>
        <a:lstStyle/>
        <a:p>
          <a:r>
            <a:rPr lang="en-US"/>
            <a:t>User</a:t>
          </a:r>
          <a:endParaRPr lang="cs-CZ"/>
        </a:p>
      </dgm:t>
    </dgm:pt>
    <dgm:pt modelId="{BDBA8833-65A2-4781-96F3-6B274EDE1314}" type="parTrans" cxnId="{AE8597A0-CAA9-4173-9AAD-D4AB248EB6AB}">
      <dgm:prSet/>
      <dgm:spPr/>
      <dgm:t>
        <a:bodyPr/>
        <a:lstStyle/>
        <a:p>
          <a:endParaRPr lang="cs-CZ"/>
        </a:p>
      </dgm:t>
    </dgm:pt>
    <dgm:pt modelId="{BE1C6DFD-B1E9-41FA-9CDE-F8BBB6943FAD}" type="sibTrans" cxnId="{AE8597A0-CAA9-4173-9AAD-D4AB248EB6AB}">
      <dgm:prSet/>
      <dgm:spPr/>
      <dgm:t>
        <a:bodyPr/>
        <a:lstStyle/>
        <a:p>
          <a:endParaRPr lang="cs-CZ"/>
        </a:p>
      </dgm:t>
    </dgm:pt>
    <dgm:pt modelId="{8EDF7CDA-EC5A-410F-B10B-BA294EB00E01}">
      <dgm:prSet/>
      <dgm:spPr/>
      <dgm:t>
        <a:bodyPr/>
        <a:lstStyle/>
        <a:p>
          <a:r>
            <a:rPr lang="en-US"/>
            <a:t>Service principal</a:t>
          </a:r>
          <a:endParaRPr lang="cs-CZ"/>
        </a:p>
      </dgm:t>
    </dgm:pt>
    <dgm:pt modelId="{49C65986-DE00-4218-9408-23AF454604FE}" type="parTrans" cxnId="{B152F7F9-073C-4D63-B108-DB9A37318C35}">
      <dgm:prSet/>
      <dgm:spPr/>
      <dgm:t>
        <a:bodyPr/>
        <a:lstStyle/>
        <a:p>
          <a:endParaRPr lang="cs-CZ"/>
        </a:p>
      </dgm:t>
    </dgm:pt>
    <dgm:pt modelId="{B1F30B43-73AD-4FA0-BE0C-FD2936F316C4}" type="sibTrans" cxnId="{B152F7F9-073C-4D63-B108-DB9A37318C35}">
      <dgm:prSet/>
      <dgm:spPr/>
      <dgm:t>
        <a:bodyPr/>
        <a:lstStyle/>
        <a:p>
          <a:endParaRPr lang="cs-CZ"/>
        </a:p>
      </dgm:t>
    </dgm:pt>
    <dgm:pt modelId="{D552D7EB-86C9-42C7-9E09-94990AE29C36}">
      <dgm:prSet/>
      <dgm:spPr/>
      <dgm:t>
        <a:bodyPr/>
        <a:lstStyle/>
        <a:p>
          <a:r>
            <a:rPr lang="en-US"/>
            <a:t>Managed identity</a:t>
          </a:r>
          <a:endParaRPr lang="cs-CZ"/>
        </a:p>
      </dgm:t>
    </dgm:pt>
    <dgm:pt modelId="{ED49FD20-A440-4460-A1D2-3E1512EC0DC9}" type="parTrans" cxnId="{314B8D54-3D48-41CA-9F9F-C380BCD2592C}">
      <dgm:prSet/>
      <dgm:spPr/>
      <dgm:t>
        <a:bodyPr/>
        <a:lstStyle/>
        <a:p>
          <a:endParaRPr lang="cs-CZ"/>
        </a:p>
      </dgm:t>
    </dgm:pt>
    <dgm:pt modelId="{2144612D-96FB-4764-B9D6-F0C4C70D0320}" type="sibTrans" cxnId="{314B8D54-3D48-41CA-9F9F-C380BCD2592C}">
      <dgm:prSet/>
      <dgm:spPr/>
      <dgm:t>
        <a:bodyPr/>
        <a:lstStyle/>
        <a:p>
          <a:endParaRPr lang="cs-CZ"/>
        </a:p>
      </dgm:t>
    </dgm:pt>
    <dgm:pt modelId="{C5006A0B-5FE8-4F54-9B2D-3D0DFE13FDED}">
      <dgm:prSet/>
      <dgm:spPr/>
      <dgm:t>
        <a:bodyPr/>
        <a:lstStyle/>
        <a:p>
          <a:r>
            <a:rPr lang="en-US"/>
            <a:t>Roles</a:t>
          </a:r>
          <a:endParaRPr lang="cs-CZ"/>
        </a:p>
      </dgm:t>
    </dgm:pt>
    <dgm:pt modelId="{E36A1676-7254-440A-8BCB-9BDA2B107DE4}" type="parTrans" cxnId="{DB55739B-64A2-412D-A1E4-45C11786C6B0}">
      <dgm:prSet/>
      <dgm:spPr/>
      <dgm:t>
        <a:bodyPr/>
        <a:lstStyle/>
        <a:p>
          <a:endParaRPr lang="cs-CZ"/>
        </a:p>
      </dgm:t>
    </dgm:pt>
    <dgm:pt modelId="{8E9CCC8D-8C4B-45D2-ABAD-FFC295F3C71D}" type="sibTrans" cxnId="{DB55739B-64A2-412D-A1E4-45C11786C6B0}">
      <dgm:prSet/>
      <dgm:spPr/>
      <dgm:t>
        <a:bodyPr/>
        <a:lstStyle/>
        <a:p>
          <a:endParaRPr lang="cs-CZ"/>
        </a:p>
      </dgm:t>
    </dgm:pt>
    <dgm:pt modelId="{550299AA-EC23-45F6-A7B4-1F03382D303B}">
      <dgm:prSet/>
      <dgm:spPr/>
      <dgm:t>
        <a:bodyPr/>
        <a:lstStyle/>
        <a:p>
          <a:r>
            <a:rPr lang="en-US"/>
            <a:t>Owner</a:t>
          </a:r>
          <a:endParaRPr lang="cs-CZ"/>
        </a:p>
      </dgm:t>
    </dgm:pt>
    <dgm:pt modelId="{DAABFA53-8A7B-4EC0-BD51-60BBBE72FB70}" type="parTrans" cxnId="{7A54C021-7427-4716-85F7-23F666130E0D}">
      <dgm:prSet/>
      <dgm:spPr/>
      <dgm:t>
        <a:bodyPr/>
        <a:lstStyle/>
        <a:p>
          <a:endParaRPr lang="cs-CZ"/>
        </a:p>
      </dgm:t>
    </dgm:pt>
    <dgm:pt modelId="{3FA0FB21-67FC-4B7A-AA32-C028484D44CE}" type="sibTrans" cxnId="{7A54C021-7427-4716-85F7-23F666130E0D}">
      <dgm:prSet/>
      <dgm:spPr/>
      <dgm:t>
        <a:bodyPr/>
        <a:lstStyle/>
        <a:p>
          <a:endParaRPr lang="cs-CZ"/>
        </a:p>
      </dgm:t>
    </dgm:pt>
    <dgm:pt modelId="{2747CDF7-E249-4AD8-848E-00F85C89924C}">
      <dgm:prSet/>
      <dgm:spPr/>
      <dgm:t>
        <a:bodyPr/>
        <a:lstStyle/>
        <a:p>
          <a:r>
            <a:rPr lang="en-US"/>
            <a:t>Contributor</a:t>
          </a:r>
          <a:endParaRPr lang="cs-CZ"/>
        </a:p>
      </dgm:t>
    </dgm:pt>
    <dgm:pt modelId="{2DC4BD40-1830-47BE-B669-8AD3E8F6513E}" type="parTrans" cxnId="{CDC312DA-3AF9-47D5-9379-CDBEDD869140}">
      <dgm:prSet/>
      <dgm:spPr/>
      <dgm:t>
        <a:bodyPr/>
        <a:lstStyle/>
        <a:p>
          <a:endParaRPr lang="cs-CZ"/>
        </a:p>
      </dgm:t>
    </dgm:pt>
    <dgm:pt modelId="{645BCEB6-3C86-40D8-93F9-77396F0BAD30}" type="sibTrans" cxnId="{CDC312DA-3AF9-47D5-9379-CDBEDD869140}">
      <dgm:prSet/>
      <dgm:spPr/>
      <dgm:t>
        <a:bodyPr/>
        <a:lstStyle/>
        <a:p>
          <a:endParaRPr lang="cs-CZ"/>
        </a:p>
      </dgm:t>
    </dgm:pt>
    <dgm:pt modelId="{9434B173-B3A2-4BEC-8D97-707F592BCEEF}">
      <dgm:prSet/>
      <dgm:spPr/>
      <dgm:t>
        <a:bodyPr/>
        <a:lstStyle/>
        <a:p>
          <a:r>
            <a:rPr lang="en-US"/>
            <a:t>Read</a:t>
          </a:r>
          <a:endParaRPr lang="cs-CZ"/>
        </a:p>
      </dgm:t>
    </dgm:pt>
    <dgm:pt modelId="{AF026247-6286-4F00-8CBB-1A7C1AD2A485}" type="parTrans" cxnId="{D00E3B61-E354-4E96-873F-F47F02892443}">
      <dgm:prSet/>
      <dgm:spPr/>
      <dgm:t>
        <a:bodyPr/>
        <a:lstStyle/>
        <a:p>
          <a:endParaRPr lang="cs-CZ"/>
        </a:p>
      </dgm:t>
    </dgm:pt>
    <dgm:pt modelId="{DFC2A0B5-C08F-468E-887E-FF0D6AD3DFEC}" type="sibTrans" cxnId="{D00E3B61-E354-4E96-873F-F47F02892443}">
      <dgm:prSet/>
      <dgm:spPr/>
      <dgm:t>
        <a:bodyPr/>
        <a:lstStyle/>
        <a:p>
          <a:endParaRPr lang="cs-CZ"/>
        </a:p>
      </dgm:t>
    </dgm:pt>
    <dgm:pt modelId="{F5F096B2-950A-4E70-B238-EF2AA7F2799B}">
      <dgm:prSet/>
      <dgm:spPr/>
      <dgm:t>
        <a:bodyPr/>
        <a:lstStyle/>
        <a:p>
          <a:r>
            <a:rPr lang="en-US"/>
            <a:t>Custom</a:t>
          </a:r>
          <a:endParaRPr lang="cs-CZ"/>
        </a:p>
      </dgm:t>
    </dgm:pt>
    <dgm:pt modelId="{E3BCBE2B-69DE-450A-8F06-4F7AB3921981}" type="parTrans" cxnId="{2B374ABB-2F05-440C-B525-186A6244E4D9}">
      <dgm:prSet/>
      <dgm:spPr/>
      <dgm:t>
        <a:bodyPr/>
        <a:lstStyle/>
        <a:p>
          <a:endParaRPr lang="cs-CZ"/>
        </a:p>
      </dgm:t>
    </dgm:pt>
    <dgm:pt modelId="{5141089D-B76A-4784-89AC-8E26638CD072}" type="sibTrans" cxnId="{2B374ABB-2F05-440C-B525-186A6244E4D9}">
      <dgm:prSet/>
      <dgm:spPr/>
      <dgm:t>
        <a:bodyPr/>
        <a:lstStyle/>
        <a:p>
          <a:endParaRPr lang="cs-CZ"/>
        </a:p>
      </dgm:t>
    </dgm:pt>
    <dgm:pt modelId="{CD95DC07-D9AA-4624-9029-FE2CD89FD40B}">
      <dgm:prSet/>
      <dgm:spPr/>
      <dgm:t>
        <a:bodyPr/>
        <a:lstStyle/>
        <a:p>
          <a:r>
            <a:rPr lang="en-US"/>
            <a:t>...</a:t>
          </a:r>
          <a:endParaRPr lang="cs-CZ"/>
        </a:p>
      </dgm:t>
    </dgm:pt>
    <dgm:pt modelId="{5552A1B8-6605-4C5E-A980-8676F5F636CA}" type="parTrans" cxnId="{3986AC41-B8D4-4A21-B406-9CEBE4861794}">
      <dgm:prSet/>
      <dgm:spPr/>
      <dgm:t>
        <a:bodyPr/>
        <a:lstStyle/>
        <a:p>
          <a:endParaRPr lang="cs-CZ"/>
        </a:p>
      </dgm:t>
    </dgm:pt>
    <dgm:pt modelId="{98849F87-4A52-48CA-9021-295617684ECF}" type="sibTrans" cxnId="{3986AC41-B8D4-4A21-B406-9CEBE4861794}">
      <dgm:prSet/>
      <dgm:spPr/>
      <dgm:t>
        <a:bodyPr/>
        <a:lstStyle/>
        <a:p>
          <a:endParaRPr lang="cs-CZ"/>
        </a:p>
      </dgm:t>
    </dgm:pt>
    <dgm:pt modelId="{1F073B2F-9540-4610-95CB-B388108B15E6}">
      <dgm:prSet/>
      <dgm:spPr/>
      <dgm:t>
        <a:bodyPr/>
        <a:lstStyle/>
        <a:p>
          <a:r>
            <a:rPr lang="en-US"/>
            <a:t>AD role</a:t>
          </a:r>
          <a:endParaRPr lang="cs-CZ"/>
        </a:p>
      </dgm:t>
    </dgm:pt>
    <dgm:pt modelId="{49522CD1-40D3-4BE9-8FB4-625143AC46EE}" type="parTrans" cxnId="{CD607D24-F114-498B-AC01-24432B20A022}">
      <dgm:prSet/>
      <dgm:spPr/>
      <dgm:t>
        <a:bodyPr/>
        <a:lstStyle/>
        <a:p>
          <a:endParaRPr lang="cs-CZ"/>
        </a:p>
      </dgm:t>
    </dgm:pt>
    <dgm:pt modelId="{51A5E71A-5225-484F-A0B1-36E0C865D36A}" type="sibTrans" cxnId="{CD607D24-F114-498B-AC01-24432B20A022}">
      <dgm:prSet/>
      <dgm:spPr/>
      <dgm:t>
        <a:bodyPr/>
        <a:lstStyle/>
        <a:p>
          <a:endParaRPr lang="cs-CZ"/>
        </a:p>
      </dgm:t>
    </dgm:pt>
    <dgm:pt modelId="{08DF6B39-7E33-4713-96BD-FFA391AA25C3}">
      <dgm:prSet/>
      <dgm:spPr/>
      <dgm:t>
        <a:bodyPr/>
        <a:lstStyle/>
        <a:p>
          <a:r>
            <a:rPr lang="en-US"/>
            <a:t>Global Administrator</a:t>
          </a:r>
          <a:endParaRPr lang="cs-CZ"/>
        </a:p>
      </dgm:t>
    </dgm:pt>
    <dgm:pt modelId="{88C14643-ACDA-49DB-AFB2-EFEC622725F0}" type="parTrans" cxnId="{C288DF33-D03F-414E-8FDB-88CF332AF13A}">
      <dgm:prSet/>
      <dgm:spPr/>
      <dgm:t>
        <a:bodyPr/>
        <a:lstStyle/>
        <a:p>
          <a:endParaRPr lang="cs-CZ"/>
        </a:p>
      </dgm:t>
    </dgm:pt>
    <dgm:pt modelId="{379A111D-5CEF-4A5B-A43B-4960B4845417}" type="sibTrans" cxnId="{C288DF33-D03F-414E-8FDB-88CF332AF13A}">
      <dgm:prSet/>
      <dgm:spPr/>
      <dgm:t>
        <a:bodyPr/>
        <a:lstStyle/>
        <a:p>
          <a:endParaRPr lang="cs-CZ"/>
        </a:p>
      </dgm:t>
    </dgm:pt>
    <dgm:pt modelId="{83C39060-83C1-4EF4-9224-39A83486ADE2}">
      <dgm:prSet/>
      <dgm:spPr/>
      <dgm:t>
        <a:bodyPr/>
        <a:lstStyle/>
        <a:p>
          <a:r>
            <a:rPr lang="en-US"/>
            <a:t>Network Administrator</a:t>
          </a:r>
          <a:endParaRPr lang="cs-CZ"/>
        </a:p>
      </dgm:t>
    </dgm:pt>
    <dgm:pt modelId="{0E0DDE1B-2546-4E14-AE8F-24D5EAC3ED69}" type="parTrans" cxnId="{939301EF-FB64-416B-81D4-2FC034D59EF3}">
      <dgm:prSet/>
      <dgm:spPr/>
      <dgm:t>
        <a:bodyPr/>
        <a:lstStyle/>
        <a:p>
          <a:endParaRPr lang="cs-CZ"/>
        </a:p>
      </dgm:t>
    </dgm:pt>
    <dgm:pt modelId="{0212E94D-F1B6-44E5-A9C0-D25796776783}" type="sibTrans" cxnId="{939301EF-FB64-416B-81D4-2FC034D59EF3}">
      <dgm:prSet/>
      <dgm:spPr/>
      <dgm:t>
        <a:bodyPr/>
        <a:lstStyle/>
        <a:p>
          <a:endParaRPr lang="cs-CZ"/>
        </a:p>
      </dgm:t>
    </dgm:pt>
    <dgm:pt modelId="{AF0A2B98-75B6-408D-AEE9-B10070BE3847}">
      <dgm:prSet/>
      <dgm:spPr/>
      <dgm:t>
        <a:bodyPr/>
        <a:lstStyle/>
        <a:p>
          <a:r>
            <a:rPr lang="en-US"/>
            <a:t>Application Developer</a:t>
          </a:r>
          <a:endParaRPr lang="cs-CZ"/>
        </a:p>
      </dgm:t>
    </dgm:pt>
    <dgm:pt modelId="{80C83C0D-5950-4C3F-A98A-03E4C896BCEE}" type="parTrans" cxnId="{AF267637-DB12-4AFE-A4B2-30989CB1EBA7}">
      <dgm:prSet/>
      <dgm:spPr/>
      <dgm:t>
        <a:bodyPr/>
        <a:lstStyle/>
        <a:p>
          <a:endParaRPr lang="cs-CZ"/>
        </a:p>
      </dgm:t>
    </dgm:pt>
    <dgm:pt modelId="{9172CE99-5DE7-4C6F-896F-C91C139F2C78}" type="sibTrans" cxnId="{AF267637-DB12-4AFE-A4B2-30989CB1EBA7}">
      <dgm:prSet/>
      <dgm:spPr/>
      <dgm:t>
        <a:bodyPr/>
        <a:lstStyle/>
        <a:p>
          <a:endParaRPr lang="cs-CZ"/>
        </a:p>
      </dgm:t>
    </dgm:pt>
    <dgm:pt modelId="{AAB6A948-7A21-4F57-BE57-F252BC32CD5F}">
      <dgm:prSet/>
      <dgm:spPr/>
      <dgm:t>
        <a:bodyPr/>
        <a:lstStyle/>
        <a:p>
          <a:r>
            <a:rPr lang="en-US"/>
            <a:t>Custom</a:t>
          </a:r>
          <a:endParaRPr lang="cs-CZ"/>
        </a:p>
      </dgm:t>
    </dgm:pt>
    <dgm:pt modelId="{F4361D34-7514-495B-A148-766614BF8349}" type="parTrans" cxnId="{C1C61E1F-49AA-4CD7-ADBB-8417521019BC}">
      <dgm:prSet/>
      <dgm:spPr/>
      <dgm:t>
        <a:bodyPr/>
        <a:lstStyle/>
        <a:p>
          <a:endParaRPr lang="cs-CZ"/>
        </a:p>
      </dgm:t>
    </dgm:pt>
    <dgm:pt modelId="{21EC1EE0-7A8E-45A9-BE77-F8470D25CAAB}" type="sibTrans" cxnId="{C1C61E1F-49AA-4CD7-ADBB-8417521019BC}">
      <dgm:prSet/>
      <dgm:spPr/>
      <dgm:t>
        <a:bodyPr/>
        <a:lstStyle/>
        <a:p>
          <a:endParaRPr lang="cs-CZ"/>
        </a:p>
      </dgm:t>
    </dgm:pt>
    <dgm:pt modelId="{41EAB168-C10B-4A0B-A262-39EA05B46BDD}">
      <dgm:prSet/>
      <dgm:spPr/>
      <dgm:t>
        <a:bodyPr/>
        <a:lstStyle/>
        <a:p>
          <a:r>
            <a:rPr lang="en-US"/>
            <a:t>...</a:t>
          </a:r>
          <a:endParaRPr lang="cs-CZ"/>
        </a:p>
      </dgm:t>
    </dgm:pt>
    <dgm:pt modelId="{751217D8-FEB1-4515-87B3-CD8B4B48CA6C}" type="parTrans" cxnId="{E6E27241-E12B-41EF-8472-77F1CDA38956}">
      <dgm:prSet/>
      <dgm:spPr/>
      <dgm:t>
        <a:bodyPr/>
        <a:lstStyle/>
        <a:p>
          <a:endParaRPr lang="cs-CZ"/>
        </a:p>
      </dgm:t>
    </dgm:pt>
    <dgm:pt modelId="{5DFCA511-7F97-455D-9406-2434B465E5BE}" type="sibTrans" cxnId="{E6E27241-E12B-41EF-8472-77F1CDA38956}">
      <dgm:prSet/>
      <dgm:spPr/>
      <dgm:t>
        <a:bodyPr/>
        <a:lstStyle/>
        <a:p>
          <a:endParaRPr lang="cs-CZ"/>
        </a:p>
      </dgm:t>
    </dgm:pt>
    <dgm:pt modelId="{1E3EA473-AA9E-444A-80FE-B242114E7DAF}" type="pres">
      <dgm:prSet presAssocID="{BE5B2EEF-C0F9-43E1-89C7-1E2C7669C2CB}" presName="linear" presStyleCnt="0">
        <dgm:presLayoutVars>
          <dgm:animLvl val="lvl"/>
          <dgm:resizeHandles val="exact"/>
        </dgm:presLayoutVars>
      </dgm:prSet>
      <dgm:spPr/>
    </dgm:pt>
    <dgm:pt modelId="{C7BE657A-8F7A-4FEF-BCF9-17B590FF7BB1}" type="pres">
      <dgm:prSet presAssocID="{15589537-9CB5-48A3-975D-97748B2A87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293A04-F9BC-4F89-8F72-9F6EC118E423}" type="pres">
      <dgm:prSet presAssocID="{15589537-9CB5-48A3-975D-97748B2A87BF}" presName="childText" presStyleLbl="revTx" presStyleIdx="0" presStyleCnt="3">
        <dgm:presLayoutVars>
          <dgm:bulletEnabled val="1"/>
        </dgm:presLayoutVars>
      </dgm:prSet>
      <dgm:spPr/>
    </dgm:pt>
    <dgm:pt modelId="{82A21A1F-A7AB-4B95-8C90-74B429BD17DB}" type="pres">
      <dgm:prSet presAssocID="{C5006A0B-5FE8-4F54-9B2D-3D0DFE13F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AE35FB-C419-4EBC-8DE9-F5094E1D1388}" type="pres">
      <dgm:prSet presAssocID="{C5006A0B-5FE8-4F54-9B2D-3D0DFE13FDED}" presName="childText" presStyleLbl="revTx" presStyleIdx="1" presStyleCnt="3">
        <dgm:presLayoutVars>
          <dgm:bulletEnabled val="1"/>
        </dgm:presLayoutVars>
      </dgm:prSet>
      <dgm:spPr/>
    </dgm:pt>
    <dgm:pt modelId="{C655C4F2-792F-4801-AA3E-E764FF7C23E0}" type="pres">
      <dgm:prSet presAssocID="{1F073B2F-9540-4610-95CB-B388108B15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D5FB951-696B-401B-9146-32C8BAFECF29}" type="pres">
      <dgm:prSet presAssocID="{1F073B2F-9540-4610-95CB-B388108B15E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8E33B02-3D82-4922-B081-E0F676A0DD4C}" type="presOf" srcId="{D552D7EB-86C9-42C7-9E09-94990AE29C36}" destId="{7D293A04-F9BC-4F89-8F72-9F6EC118E423}" srcOrd="0" destOrd="3" presId="urn:microsoft.com/office/officeart/2005/8/layout/vList2"/>
    <dgm:cxn modelId="{6214FD17-4AA7-4340-8F89-796BBD497D1C}" srcId="{15589537-9CB5-48A3-975D-97748B2A87BF}" destId="{1E0F1508-E946-4C6E-B797-1EEE97754073}" srcOrd="0" destOrd="0" parTransId="{7CD76B49-9C1E-448D-8B44-67BE9580C762}" sibTransId="{084252E2-1B89-4B0F-B4F7-17401CC0B254}"/>
    <dgm:cxn modelId="{C1C61E1F-49AA-4CD7-ADBB-8417521019BC}" srcId="{1F073B2F-9540-4610-95CB-B388108B15E6}" destId="{AAB6A948-7A21-4F57-BE57-F252BC32CD5F}" srcOrd="3" destOrd="0" parTransId="{F4361D34-7514-495B-A148-766614BF8349}" sibTransId="{21EC1EE0-7A8E-45A9-BE77-F8470D25CAAB}"/>
    <dgm:cxn modelId="{7A54C021-7427-4716-85F7-23F666130E0D}" srcId="{C5006A0B-5FE8-4F54-9B2D-3D0DFE13FDED}" destId="{550299AA-EC23-45F6-A7B4-1F03382D303B}" srcOrd="0" destOrd="0" parTransId="{DAABFA53-8A7B-4EC0-BD51-60BBBE72FB70}" sibTransId="{3FA0FB21-67FC-4B7A-AA32-C028484D44CE}"/>
    <dgm:cxn modelId="{CD607D24-F114-498B-AC01-24432B20A022}" srcId="{BE5B2EEF-C0F9-43E1-89C7-1E2C7669C2CB}" destId="{1F073B2F-9540-4610-95CB-B388108B15E6}" srcOrd="2" destOrd="0" parTransId="{49522CD1-40D3-4BE9-8FB4-625143AC46EE}" sibTransId="{51A5E71A-5225-484F-A0B1-36E0C865D36A}"/>
    <dgm:cxn modelId="{C288DF33-D03F-414E-8FDB-88CF332AF13A}" srcId="{1F073B2F-9540-4610-95CB-B388108B15E6}" destId="{08DF6B39-7E33-4713-96BD-FFA391AA25C3}" srcOrd="0" destOrd="0" parTransId="{88C14643-ACDA-49DB-AFB2-EFEC622725F0}" sibTransId="{379A111D-5CEF-4A5B-A43B-4960B4845417}"/>
    <dgm:cxn modelId="{AF267637-DB12-4AFE-A4B2-30989CB1EBA7}" srcId="{1F073B2F-9540-4610-95CB-B388108B15E6}" destId="{AF0A2B98-75B6-408D-AEE9-B10070BE3847}" srcOrd="2" destOrd="0" parTransId="{80C83C0D-5950-4C3F-A98A-03E4C896BCEE}" sibTransId="{9172CE99-5DE7-4C6F-896F-C91C139F2C78}"/>
    <dgm:cxn modelId="{F21D0B38-6D7E-4264-8C79-75BEF5174B63}" type="presOf" srcId="{AAB6A948-7A21-4F57-BE57-F252BC32CD5F}" destId="{AD5FB951-696B-401B-9146-32C8BAFECF29}" srcOrd="0" destOrd="3" presId="urn:microsoft.com/office/officeart/2005/8/layout/vList2"/>
    <dgm:cxn modelId="{1B5D0F39-C86C-4DBC-A6C9-18EE7DEB4E94}" type="presOf" srcId="{9434B173-B3A2-4BEC-8D97-707F592BCEEF}" destId="{80AE35FB-C419-4EBC-8DE9-F5094E1D1388}" srcOrd="0" destOrd="2" presId="urn:microsoft.com/office/officeart/2005/8/layout/vList2"/>
    <dgm:cxn modelId="{BC62593A-86C9-4F23-BFA6-810494C236EE}" type="presOf" srcId="{F5F096B2-950A-4E70-B238-EF2AA7F2799B}" destId="{80AE35FB-C419-4EBC-8DE9-F5094E1D1388}" srcOrd="0" destOrd="3" presId="urn:microsoft.com/office/officeart/2005/8/layout/vList2"/>
    <dgm:cxn modelId="{D00E3B61-E354-4E96-873F-F47F02892443}" srcId="{C5006A0B-5FE8-4F54-9B2D-3D0DFE13FDED}" destId="{9434B173-B3A2-4BEC-8D97-707F592BCEEF}" srcOrd="2" destOrd="0" parTransId="{AF026247-6286-4F00-8CBB-1A7C1AD2A485}" sibTransId="{DFC2A0B5-C08F-468E-887E-FF0D6AD3DFEC}"/>
    <dgm:cxn modelId="{7BED6141-3B4E-4316-AD8D-C15E2B8E97D5}" type="presOf" srcId="{C5006A0B-5FE8-4F54-9B2D-3D0DFE13FDED}" destId="{82A21A1F-A7AB-4B95-8C90-74B429BD17DB}" srcOrd="0" destOrd="0" presId="urn:microsoft.com/office/officeart/2005/8/layout/vList2"/>
    <dgm:cxn modelId="{E6E27241-E12B-41EF-8472-77F1CDA38956}" srcId="{1F073B2F-9540-4610-95CB-B388108B15E6}" destId="{41EAB168-C10B-4A0B-A262-39EA05B46BDD}" srcOrd="4" destOrd="0" parTransId="{751217D8-FEB1-4515-87B3-CD8B4B48CA6C}" sibTransId="{5DFCA511-7F97-455D-9406-2434B465E5BE}"/>
    <dgm:cxn modelId="{3986AC41-B8D4-4A21-B406-9CEBE4861794}" srcId="{C5006A0B-5FE8-4F54-9B2D-3D0DFE13FDED}" destId="{CD95DC07-D9AA-4624-9029-FE2CD89FD40B}" srcOrd="4" destOrd="0" parTransId="{5552A1B8-6605-4C5E-A980-8676F5F636CA}" sibTransId="{98849F87-4A52-48CA-9021-295617684ECF}"/>
    <dgm:cxn modelId="{1841FB42-BDD2-4241-A08C-FD872B86A230}" type="presOf" srcId="{1F073B2F-9540-4610-95CB-B388108B15E6}" destId="{C655C4F2-792F-4801-AA3E-E764FF7C23E0}" srcOrd="0" destOrd="0" presId="urn:microsoft.com/office/officeart/2005/8/layout/vList2"/>
    <dgm:cxn modelId="{A90B7B68-5406-49B9-84EC-F4D52EE43188}" type="presOf" srcId="{83C39060-83C1-4EF4-9224-39A83486ADE2}" destId="{AD5FB951-696B-401B-9146-32C8BAFECF29}" srcOrd="0" destOrd="1" presId="urn:microsoft.com/office/officeart/2005/8/layout/vList2"/>
    <dgm:cxn modelId="{87BB5853-52FE-4BBD-BC86-5DEAE69EE234}" type="presOf" srcId="{8EDF7CDA-EC5A-410F-B10B-BA294EB00E01}" destId="{7D293A04-F9BC-4F89-8F72-9F6EC118E423}" srcOrd="0" destOrd="2" presId="urn:microsoft.com/office/officeart/2005/8/layout/vList2"/>
    <dgm:cxn modelId="{314B8D54-3D48-41CA-9F9F-C380BCD2592C}" srcId="{15589537-9CB5-48A3-975D-97748B2A87BF}" destId="{D552D7EB-86C9-42C7-9E09-94990AE29C36}" srcOrd="3" destOrd="0" parTransId="{ED49FD20-A440-4460-A1D2-3E1512EC0DC9}" sibTransId="{2144612D-96FB-4764-B9D6-F0C4C70D0320}"/>
    <dgm:cxn modelId="{E0858F57-37F2-4CAB-9B4C-2CB454B370C5}" type="presOf" srcId="{41EAB168-C10B-4A0B-A262-39EA05B46BDD}" destId="{AD5FB951-696B-401B-9146-32C8BAFECF29}" srcOrd="0" destOrd="4" presId="urn:microsoft.com/office/officeart/2005/8/layout/vList2"/>
    <dgm:cxn modelId="{0D4E9A7E-27AD-4FB4-B7E3-AB7E17E13B2C}" type="presOf" srcId="{1E0F1508-E946-4C6E-B797-1EEE97754073}" destId="{7D293A04-F9BC-4F89-8F72-9F6EC118E423}" srcOrd="0" destOrd="0" presId="urn:microsoft.com/office/officeart/2005/8/layout/vList2"/>
    <dgm:cxn modelId="{6970428F-3B18-4D88-A258-4C7A397FD409}" srcId="{BE5B2EEF-C0F9-43E1-89C7-1E2C7669C2CB}" destId="{15589537-9CB5-48A3-975D-97748B2A87BF}" srcOrd="0" destOrd="0" parTransId="{4E52057E-B7AE-4BD1-9CD5-A3D73E03E124}" sibTransId="{72F23077-40CD-4307-ADA3-C1A7F4924FAC}"/>
    <dgm:cxn modelId="{E45DF394-BAB4-4608-891E-46EF34081AAE}" type="presOf" srcId="{BE5B2EEF-C0F9-43E1-89C7-1E2C7669C2CB}" destId="{1E3EA473-AA9E-444A-80FE-B242114E7DAF}" srcOrd="0" destOrd="0" presId="urn:microsoft.com/office/officeart/2005/8/layout/vList2"/>
    <dgm:cxn modelId="{DB55739B-64A2-412D-A1E4-45C11786C6B0}" srcId="{BE5B2EEF-C0F9-43E1-89C7-1E2C7669C2CB}" destId="{C5006A0B-5FE8-4F54-9B2D-3D0DFE13FDED}" srcOrd="1" destOrd="0" parTransId="{E36A1676-7254-440A-8BCB-9BDA2B107DE4}" sibTransId="{8E9CCC8D-8C4B-45D2-ABAD-FFC295F3C71D}"/>
    <dgm:cxn modelId="{AE8597A0-CAA9-4173-9AAD-D4AB248EB6AB}" srcId="{15589537-9CB5-48A3-975D-97748B2A87BF}" destId="{9F79760F-5BDF-4720-BC03-1FEBDFCEFCC9}" srcOrd="1" destOrd="0" parTransId="{BDBA8833-65A2-4781-96F3-6B274EDE1314}" sibTransId="{BE1C6DFD-B1E9-41FA-9CDE-F8BBB6943FAD}"/>
    <dgm:cxn modelId="{1CDF76A3-179E-45AB-B5FF-9CA1DAFA7A23}" type="presOf" srcId="{9F79760F-5BDF-4720-BC03-1FEBDFCEFCC9}" destId="{7D293A04-F9BC-4F89-8F72-9F6EC118E423}" srcOrd="0" destOrd="1" presId="urn:microsoft.com/office/officeart/2005/8/layout/vList2"/>
    <dgm:cxn modelId="{36E07BAC-E074-4A87-AB1B-EAE85CD97017}" type="presOf" srcId="{08DF6B39-7E33-4713-96BD-FFA391AA25C3}" destId="{AD5FB951-696B-401B-9146-32C8BAFECF29}" srcOrd="0" destOrd="0" presId="urn:microsoft.com/office/officeart/2005/8/layout/vList2"/>
    <dgm:cxn modelId="{7D9229B7-7EF8-4B9D-98B9-1E62168EC9A0}" type="presOf" srcId="{CD95DC07-D9AA-4624-9029-FE2CD89FD40B}" destId="{80AE35FB-C419-4EBC-8DE9-F5094E1D1388}" srcOrd="0" destOrd="4" presId="urn:microsoft.com/office/officeart/2005/8/layout/vList2"/>
    <dgm:cxn modelId="{2B374ABB-2F05-440C-B525-186A6244E4D9}" srcId="{C5006A0B-5FE8-4F54-9B2D-3D0DFE13FDED}" destId="{F5F096B2-950A-4E70-B238-EF2AA7F2799B}" srcOrd="3" destOrd="0" parTransId="{E3BCBE2B-69DE-450A-8F06-4F7AB3921981}" sibTransId="{5141089D-B76A-4784-89AC-8E26638CD072}"/>
    <dgm:cxn modelId="{3EA8D0D6-81A4-4D0D-8904-D1BE7BEC7084}" type="presOf" srcId="{2747CDF7-E249-4AD8-848E-00F85C89924C}" destId="{80AE35FB-C419-4EBC-8DE9-F5094E1D1388}" srcOrd="0" destOrd="1" presId="urn:microsoft.com/office/officeart/2005/8/layout/vList2"/>
    <dgm:cxn modelId="{CDC312DA-3AF9-47D5-9379-CDBEDD869140}" srcId="{C5006A0B-5FE8-4F54-9B2D-3D0DFE13FDED}" destId="{2747CDF7-E249-4AD8-848E-00F85C89924C}" srcOrd="1" destOrd="0" parTransId="{2DC4BD40-1830-47BE-B669-8AD3E8F6513E}" sibTransId="{645BCEB6-3C86-40D8-93F9-77396F0BAD30}"/>
    <dgm:cxn modelId="{84923CDD-A647-4EA3-83E3-DBBEFD0DF0D6}" type="presOf" srcId="{AF0A2B98-75B6-408D-AEE9-B10070BE3847}" destId="{AD5FB951-696B-401B-9146-32C8BAFECF29}" srcOrd="0" destOrd="2" presId="urn:microsoft.com/office/officeart/2005/8/layout/vList2"/>
    <dgm:cxn modelId="{6091BBE4-7E3C-4EA9-8BC6-BE8538F32165}" type="presOf" srcId="{550299AA-EC23-45F6-A7B4-1F03382D303B}" destId="{80AE35FB-C419-4EBC-8DE9-F5094E1D1388}" srcOrd="0" destOrd="0" presId="urn:microsoft.com/office/officeart/2005/8/layout/vList2"/>
    <dgm:cxn modelId="{BB7E93E8-801C-43E7-8191-CD5680FF99C4}" type="presOf" srcId="{15589537-9CB5-48A3-975D-97748B2A87BF}" destId="{C7BE657A-8F7A-4FEF-BCF9-17B590FF7BB1}" srcOrd="0" destOrd="0" presId="urn:microsoft.com/office/officeart/2005/8/layout/vList2"/>
    <dgm:cxn modelId="{939301EF-FB64-416B-81D4-2FC034D59EF3}" srcId="{1F073B2F-9540-4610-95CB-B388108B15E6}" destId="{83C39060-83C1-4EF4-9224-39A83486ADE2}" srcOrd="1" destOrd="0" parTransId="{0E0DDE1B-2546-4E14-AE8F-24D5EAC3ED69}" sibTransId="{0212E94D-F1B6-44E5-A9C0-D25796776783}"/>
    <dgm:cxn modelId="{B152F7F9-073C-4D63-B108-DB9A37318C35}" srcId="{15589537-9CB5-48A3-975D-97748B2A87BF}" destId="{8EDF7CDA-EC5A-410F-B10B-BA294EB00E01}" srcOrd="2" destOrd="0" parTransId="{49C65986-DE00-4218-9408-23AF454604FE}" sibTransId="{B1F30B43-73AD-4FA0-BE0C-FD2936F316C4}"/>
    <dgm:cxn modelId="{05865BC3-82E3-484D-98D0-765F003F302A}" type="presParOf" srcId="{1E3EA473-AA9E-444A-80FE-B242114E7DAF}" destId="{C7BE657A-8F7A-4FEF-BCF9-17B590FF7BB1}" srcOrd="0" destOrd="0" presId="urn:microsoft.com/office/officeart/2005/8/layout/vList2"/>
    <dgm:cxn modelId="{27913309-F8F4-43DA-B338-9540C638DF16}" type="presParOf" srcId="{1E3EA473-AA9E-444A-80FE-B242114E7DAF}" destId="{7D293A04-F9BC-4F89-8F72-9F6EC118E423}" srcOrd="1" destOrd="0" presId="urn:microsoft.com/office/officeart/2005/8/layout/vList2"/>
    <dgm:cxn modelId="{351DDBF3-F1F4-431B-B4BA-5543616A8659}" type="presParOf" srcId="{1E3EA473-AA9E-444A-80FE-B242114E7DAF}" destId="{82A21A1F-A7AB-4B95-8C90-74B429BD17DB}" srcOrd="2" destOrd="0" presId="urn:microsoft.com/office/officeart/2005/8/layout/vList2"/>
    <dgm:cxn modelId="{06376F5B-BC8F-4AEB-B020-A5203665293B}" type="presParOf" srcId="{1E3EA473-AA9E-444A-80FE-B242114E7DAF}" destId="{80AE35FB-C419-4EBC-8DE9-F5094E1D1388}" srcOrd="3" destOrd="0" presId="urn:microsoft.com/office/officeart/2005/8/layout/vList2"/>
    <dgm:cxn modelId="{1C42860C-67B5-4514-93B9-A7915276823D}" type="presParOf" srcId="{1E3EA473-AA9E-444A-80FE-B242114E7DAF}" destId="{C655C4F2-792F-4801-AA3E-E764FF7C23E0}" srcOrd="4" destOrd="0" presId="urn:microsoft.com/office/officeart/2005/8/layout/vList2"/>
    <dgm:cxn modelId="{0831FD9F-D0AB-4F12-B4F6-5A16CC391AD7}" type="presParOf" srcId="{1E3EA473-AA9E-444A-80FE-B242114E7DAF}" destId="{AD5FB951-696B-401B-9146-32C8BAFECF2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87A4E3-70FE-43DA-B83E-47E28DA908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A3E00B6F-DCD1-4638-B5DD-780132990BF6}">
      <dgm:prSet/>
      <dgm:spPr/>
      <dgm:t>
        <a:bodyPr/>
        <a:lstStyle/>
        <a:p>
          <a:r>
            <a:rPr lang="en-US"/>
            <a:t>Azure policies</a:t>
          </a:r>
          <a:endParaRPr lang="cs-CZ"/>
        </a:p>
      </dgm:t>
    </dgm:pt>
    <dgm:pt modelId="{C9AC39BA-7673-49CE-BA74-526AA71C4278}" type="parTrans" cxnId="{7DFFCDF0-F864-4F0B-B59F-54D50EBC37BC}">
      <dgm:prSet/>
      <dgm:spPr/>
      <dgm:t>
        <a:bodyPr/>
        <a:lstStyle/>
        <a:p>
          <a:endParaRPr lang="cs-CZ"/>
        </a:p>
      </dgm:t>
    </dgm:pt>
    <dgm:pt modelId="{9F89F68B-86A6-46A7-9BC9-89A4B62D961A}" type="sibTrans" cxnId="{7DFFCDF0-F864-4F0B-B59F-54D50EBC37BC}">
      <dgm:prSet/>
      <dgm:spPr/>
      <dgm:t>
        <a:bodyPr/>
        <a:lstStyle/>
        <a:p>
          <a:endParaRPr lang="cs-CZ"/>
        </a:p>
      </dgm:t>
    </dgm:pt>
    <dgm:pt modelId="{BA6EB0F6-5772-4A27-BB53-4175D9C6D884}">
      <dgm:prSet/>
      <dgm:spPr/>
      <dgm:t>
        <a:bodyPr/>
        <a:lstStyle/>
        <a:p>
          <a:r>
            <a:rPr lang="en-US"/>
            <a:t>Blueprints and standards</a:t>
          </a:r>
          <a:endParaRPr lang="cs-CZ"/>
        </a:p>
      </dgm:t>
    </dgm:pt>
    <dgm:pt modelId="{9294AE25-2C3F-4D2E-9848-721C100CDC98}" type="parTrans" cxnId="{F5F59E30-F7A8-47E9-B7AB-6D165201F164}">
      <dgm:prSet/>
      <dgm:spPr/>
      <dgm:t>
        <a:bodyPr/>
        <a:lstStyle/>
        <a:p>
          <a:endParaRPr lang="cs-CZ"/>
        </a:p>
      </dgm:t>
    </dgm:pt>
    <dgm:pt modelId="{04EA6478-D061-4AAF-829F-43F53AD6DFE1}" type="sibTrans" cxnId="{F5F59E30-F7A8-47E9-B7AB-6D165201F164}">
      <dgm:prSet/>
      <dgm:spPr/>
      <dgm:t>
        <a:bodyPr/>
        <a:lstStyle/>
        <a:p>
          <a:endParaRPr lang="cs-CZ"/>
        </a:p>
      </dgm:t>
    </dgm:pt>
    <dgm:pt modelId="{B688679F-9F5D-4E39-A154-AF9BF6DED966}">
      <dgm:prSet/>
      <dgm:spPr/>
      <dgm:t>
        <a:bodyPr/>
        <a:lstStyle/>
        <a:p>
          <a:r>
            <a:rPr lang="en-US"/>
            <a:t>Cost management</a:t>
          </a:r>
          <a:endParaRPr lang="cs-CZ"/>
        </a:p>
      </dgm:t>
    </dgm:pt>
    <dgm:pt modelId="{8D93F749-D99A-409A-B1E2-F849B83DEB5D}" type="parTrans" cxnId="{FBF3BB5F-A9F0-434F-8C7E-81D1A2F41116}">
      <dgm:prSet/>
      <dgm:spPr/>
      <dgm:t>
        <a:bodyPr/>
        <a:lstStyle/>
        <a:p>
          <a:endParaRPr lang="cs-CZ"/>
        </a:p>
      </dgm:t>
    </dgm:pt>
    <dgm:pt modelId="{9C78584F-B0D9-4ADA-81C8-863B6416B5C4}" type="sibTrans" cxnId="{FBF3BB5F-A9F0-434F-8C7E-81D1A2F41116}">
      <dgm:prSet/>
      <dgm:spPr/>
      <dgm:t>
        <a:bodyPr/>
        <a:lstStyle/>
        <a:p>
          <a:endParaRPr lang="cs-CZ"/>
        </a:p>
      </dgm:t>
    </dgm:pt>
    <dgm:pt modelId="{AD6B52CE-F5DF-435B-9108-0AFBC8BFD9E1}">
      <dgm:prSet/>
      <dgm:spPr/>
      <dgm:t>
        <a:bodyPr/>
        <a:lstStyle/>
        <a:p>
          <a:r>
            <a:rPr lang="en-US"/>
            <a:t>Security baselines</a:t>
          </a:r>
          <a:endParaRPr lang="cs-CZ"/>
        </a:p>
      </dgm:t>
    </dgm:pt>
    <dgm:pt modelId="{52B5D2AE-3B61-45A5-9489-47F5EF991F43}" type="parTrans" cxnId="{4C7B87D2-3488-4E6B-9EFF-7F1B7978E2CE}">
      <dgm:prSet/>
      <dgm:spPr/>
      <dgm:t>
        <a:bodyPr/>
        <a:lstStyle/>
        <a:p>
          <a:endParaRPr lang="cs-CZ"/>
        </a:p>
      </dgm:t>
    </dgm:pt>
    <dgm:pt modelId="{601B9D05-73AC-45BF-87F4-109C9D688FBE}" type="sibTrans" cxnId="{4C7B87D2-3488-4E6B-9EFF-7F1B7978E2CE}">
      <dgm:prSet/>
      <dgm:spPr/>
      <dgm:t>
        <a:bodyPr/>
        <a:lstStyle/>
        <a:p>
          <a:endParaRPr lang="cs-CZ"/>
        </a:p>
      </dgm:t>
    </dgm:pt>
    <dgm:pt modelId="{787A888F-D739-4D9F-8D64-59C584F792CE}">
      <dgm:prSet/>
      <dgm:spPr/>
      <dgm:t>
        <a:bodyPr/>
        <a:lstStyle/>
        <a:p>
          <a:r>
            <a:rPr lang="en-US"/>
            <a:t>Identity and management</a:t>
          </a:r>
        </a:p>
      </dgm:t>
    </dgm:pt>
    <dgm:pt modelId="{4A14068F-0A51-46FC-96EC-9B49E62BBB3E}" type="parTrans" cxnId="{161EDC31-4CBE-491D-AA60-AD3BD7F4DC48}">
      <dgm:prSet/>
      <dgm:spPr/>
      <dgm:t>
        <a:bodyPr/>
        <a:lstStyle/>
        <a:p>
          <a:endParaRPr lang="cs-CZ"/>
        </a:p>
      </dgm:t>
    </dgm:pt>
    <dgm:pt modelId="{AF47D9BF-72A7-4B9A-BD44-494067A04FE4}" type="sibTrans" cxnId="{161EDC31-4CBE-491D-AA60-AD3BD7F4DC48}">
      <dgm:prSet/>
      <dgm:spPr/>
      <dgm:t>
        <a:bodyPr/>
        <a:lstStyle/>
        <a:p>
          <a:endParaRPr lang="cs-CZ"/>
        </a:p>
      </dgm:t>
    </dgm:pt>
    <dgm:pt modelId="{527B69FB-7B9C-4173-BC64-6DE6272EE86E}">
      <dgm:prSet/>
      <dgm:spPr/>
      <dgm:t>
        <a:bodyPr/>
        <a:lstStyle/>
        <a:p>
          <a:r>
            <a:rPr lang="en-US"/>
            <a:t>Tagging</a:t>
          </a:r>
          <a:endParaRPr lang="cs-CZ"/>
        </a:p>
      </dgm:t>
    </dgm:pt>
    <dgm:pt modelId="{A5790A26-D1DD-492B-893E-2D9B3871E3F0}" type="parTrans" cxnId="{9B6CCA04-4187-4576-A68C-7184B3D57283}">
      <dgm:prSet/>
      <dgm:spPr/>
      <dgm:t>
        <a:bodyPr/>
        <a:lstStyle/>
        <a:p>
          <a:endParaRPr lang="cs-CZ"/>
        </a:p>
      </dgm:t>
    </dgm:pt>
    <dgm:pt modelId="{336A1218-05F8-48A1-924C-2B1E086966B4}" type="sibTrans" cxnId="{9B6CCA04-4187-4576-A68C-7184B3D57283}">
      <dgm:prSet/>
      <dgm:spPr/>
      <dgm:t>
        <a:bodyPr/>
        <a:lstStyle/>
        <a:p>
          <a:endParaRPr lang="cs-CZ"/>
        </a:p>
      </dgm:t>
    </dgm:pt>
    <dgm:pt modelId="{61A28718-D683-43AC-B3DA-B18DF26F8220}">
      <dgm:prSet/>
      <dgm:spPr/>
      <dgm:t>
        <a:bodyPr/>
        <a:lstStyle/>
        <a:p>
          <a:r>
            <a:rPr lang="en-US"/>
            <a:t>Operations</a:t>
          </a:r>
        </a:p>
      </dgm:t>
    </dgm:pt>
    <dgm:pt modelId="{C61BD260-17EF-4C52-9F81-7BE28BEFC763}" type="parTrans" cxnId="{0699AEB8-1C51-4AA5-A667-3FB7DB3AD902}">
      <dgm:prSet/>
      <dgm:spPr/>
      <dgm:t>
        <a:bodyPr/>
        <a:lstStyle/>
        <a:p>
          <a:endParaRPr lang="cs-CZ"/>
        </a:p>
      </dgm:t>
    </dgm:pt>
    <dgm:pt modelId="{ECD2D053-8F7C-4CA0-A8D3-1DA0ED4A3B4F}" type="sibTrans" cxnId="{0699AEB8-1C51-4AA5-A667-3FB7DB3AD902}">
      <dgm:prSet/>
      <dgm:spPr/>
      <dgm:t>
        <a:bodyPr/>
        <a:lstStyle/>
        <a:p>
          <a:endParaRPr lang="cs-CZ"/>
        </a:p>
      </dgm:t>
    </dgm:pt>
    <dgm:pt modelId="{00776D26-3375-4E67-AD5C-BCDE353510FC}" type="pres">
      <dgm:prSet presAssocID="{B587A4E3-70FE-43DA-B83E-47E28DA908D1}" presName="linear" presStyleCnt="0">
        <dgm:presLayoutVars>
          <dgm:animLvl val="lvl"/>
          <dgm:resizeHandles val="exact"/>
        </dgm:presLayoutVars>
      </dgm:prSet>
      <dgm:spPr/>
    </dgm:pt>
    <dgm:pt modelId="{98A6ADD3-C157-4550-9CA2-D9954A2D8B8D}" type="pres">
      <dgm:prSet presAssocID="{A3E00B6F-DCD1-4638-B5DD-780132990BF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37410E1-4CF2-4108-9CA8-5BB0CE3C0CF1}" type="pres">
      <dgm:prSet presAssocID="{9F89F68B-86A6-46A7-9BC9-89A4B62D961A}" presName="spacer" presStyleCnt="0"/>
      <dgm:spPr/>
    </dgm:pt>
    <dgm:pt modelId="{3042176F-879A-47ED-BC3D-68E50D87DDD9}" type="pres">
      <dgm:prSet presAssocID="{BA6EB0F6-5772-4A27-BB53-4175D9C6D88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29D5477-077B-4CF9-A35D-CAF925F10DB9}" type="pres">
      <dgm:prSet presAssocID="{04EA6478-D061-4AAF-829F-43F53AD6DFE1}" presName="spacer" presStyleCnt="0"/>
      <dgm:spPr/>
    </dgm:pt>
    <dgm:pt modelId="{BFB36B6F-434D-41AF-B795-698E0C38E002}" type="pres">
      <dgm:prSet presAssocID="{B688679F-9F5D-4E39-A154-AF9BF6DED96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90097D9-F7D4-424D-8212-B59EA74368FF}" type="pres">
      <dgm:prSet presAssocID="{9C78584F-B0D9-4ADA-81C8-863B6416B5C4}" presName="spacer" presStyleCnt="0"/>
      <dgm:spPr/>
    </dgm:pt>
    <dgm:pt modelId="{CB5386C7-CBF4-40B7-8296-8B21D2DDE8CB}" type="pres">
      <dgm:prSet presAssocID="{527B69FB-7B9C-4173-BC64-6DE6272EE86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144AAC7-EFB3-458A-BBB7-0DAD48435EEE}" type="pres">
      <dgm:prSet presAssocID="{336A1218-05F8-48A1-924C-2B1E086966B4}" presName="spacer" presStyleCnt="0"/>
      <dgm:spPr/>
    </dgm:pt>
    <dgm:pt modelId="{D52BE211-25E6-4632-9325-9C901885A422}" type="pres">
      <dgm:prSet presAssocID="{AD6B52CE-F5DF-435B-9108-0AFBC8BFD9E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A8D6EFD-5007-4809-9B78-1068A193C085}" type="pres">
      <dgm:prSet presAssocID="{601B9D05-73AC-45BF-87F4-109C9D688FBE}" presName="spacer" presStyleCnt="0"/>
      <dgm:spPr/>
    </dgm:pt>
    <dgm:pt modelId="{A65245A4-4F1B-46D5-BD83-489371810137}" type="pres">
      <dgm:prSet presAssocID="{787A888F-D739-4D9F-8D64-59C584F792C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796BDBE-F415-482C-B76F-97F8ECF623FD}" type="pres">
      <dgm:prSet presAssocID="{AF47D9BF-72A7-4B9A-BD44-494067A04FE4}" presName="spacer" presStyleCnt="0"/>
      <dgm:spPr/>
    </dgm:pt>
    <dgm:pt modelId="{7AEF48ED-F08E-4DAE-A3F3-7EBC47E6C7A7}" type="pres">
      <dgm:prSet presAssocID="{61A28718-D683-43AC-B3DA-B18DF26F822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B6CCA04-4187-4576-A68C-7184B3D57283}" srcId="{B587A4E3-70FE-43DA-B83E-47E28DA908D1}" destId="{527B69FB-7B9C-4173-BC64-6DE6272EE86E}" srcOrd="3" destOrd="0" parTransId="{A5790A26-D1DD-492B-893E-2D9B3871E3F0}" sibTransId="{336A1218-05F8-48A1-924C-2B1E086966B4}"/>
    <dgm:cxn modelId="{252C2422-21C4-4A47-90A5-1457C6042547}" type="presOf" srcId="{B688679F-9F5D-4E39-A154-AF9BF6DED966}" destId="{BFB36B6F-434D-41AF-B795-698E0C38E002}" srcOrd="0" destOrd="0" presId="urn:microsoft.com/office/officeart/2005/8/layout/vList2"/>
    <dgm:cxn modelId="{F5F59E30-F7A8-47E9-B7AB-6D165201F164}" srcId="{B587A4E3-70FE-43DA-B83E-47E28DA908D1}" destId="{BA6EB0F6-5772-4A27-BB53-4175D9C6D884}" srcOrd="1" destOrd="0" parTransId="{9294AE25-2C3F-4D2E-9848-721C100CDC98}" sibTransId="{04EA6478-D061-4AAF-829F-43F53AD6DFE1}"/>
    <dgm:cxn modelId="{161EDC31-4CBE-491D-AA60-AD3BD7F4DC48}" srcId="{B587A4E3-70FE-43DA-B83E-47E28DA908D1}" destId="{787A888F-D739-4D9F-8D64-59C584F792CE}" srcOrd="5" destOrd="0" parTransId="{4A14068F-0A51-46FC-96EC-9B49E62BBB3E}" sibTransId="{AF47D9BF-72A7-4B9A-BD44-494067A04FE4}"/>
    <dgm:cxn modelId="{FBF3BB5F-A9F0-434F-8C7E-81D1A2F41116}" srcId="{B587A4E3-70FE-43DA-B83E-47E28DA908D1}" destId="{B688679F-9F5D-4E39-A154-AF9BF6DED966}" srcOrd="2" destOrd="0" parTransId="{8D93F749-D99A-409A-B1E2-F849B83DEB5D}" sibTransId="{9C78584F-B0D9-4ADA-81C8-863B6416B5C4}"/>
    <dgm:cxn modelId="{EA3D8360-9907-4E16-9349-DB815BA5A97A}" type="presOf" srcId="{787A888F-D739-4D9F-8D64-59C584F792CE}" destId="{A65245A4-4F1B-46D5-BD83-489371810137}" srcOrd="0" destOrd="0" presId="urn:microsoft.com/office/officeart/2005/8/layout/vList2"/>
    <dgm:cxn modelId="{9131BD4B-40DC-4365-B77E-AF3202841459}" type="presOf" srcId="{527B69FB-7B9C-4173-BC64-6DE6272EE86E}" destId="{CB5386C7-CBF4-40B7-8296-8B21D2DDE8CB}" srcOrd="0" destOrd="0" presId="urn:microsoft.com/office/officeart/2005/8/layout/vList2"/>
    <dgm:cxn modelId="{A583B376-7810-456A-B14F-19B32C743485}" type="presOf" srcId="{61A28718-D683-43AC-B3DA-B18DF26F8220}" destId="{7AEF48ED-F08E-4DAE-A3F3-7EBC47E6C7A7}" srcOrd="0" destOrd="0" presId="urn:microsoft.com/office/officeart/2005/8/layout/vList2"/>
    <dgm:cxn modelId="{0699AEB8-1C51-4AA5-A667-3FB7DB3AD902}" srcId="{B587A4E3-70FE-43DA-B83E-47E28DA908D1}" destId="{61A28718-D683-43AC-B3DA-B18DF26F8220}" srcOrd="6" destOrd="0" parTransId="{C61BD260-17EF-4C52-9F81-7BE28BEFC763}" sibTransId="{ECD2D053-8F7C-4CA0-A8D3-1DA0ED4A3B4F}"/>
    <dgm:cxn modelId="{2ABF1ABB-DC2C-4BA6-AEB7-30E80C044157}" type="presOf" srcId="{AD6B52CE-F5DF-435B-9108-0AFBC8BFD9E1}" destId="{D52BE211-25E6-4632-9325-9C901885A422}" srcOrd="0" destOrd="0" presId="urn:microsoft.com/office/officeart/2005/8/layout/vList2"/>
    <dgm:cxn modelId="{6F791ACF-FDE1-4467-B89D-AD370C4D2D72}" type="presOf" srcId="{BA6EB0F6-5772-4A27-BB53-4175D9C6D884}" destId="{3042176F-879A-47ED-BC3D-68E50D87DDD9}" srcOrd="0" destOrd="0" presId="urn:microsoft.com/office/officeart/2005/8/layout/vList2"/>
    <dgm:cxn modelId="{4C7B87D2-3488-4E6B-9EFF-7F1B7978E2CE}" srcId="{B587A4E3-70FE-43DA-B83E-47E28DA908D1}" destId="{AD6B52CE-F5DF-435B-9108-0AFBC8BFD9E1}" srcOrd="4" destOrd="0" parTransId="{52B5D2AE-3B61-45A5-9489-47F5EF991F43}" sibTransId="{601B9D05-73AC-45BF-87F4-109C9D688FBE}"/>
    <dgm:cxn modelId="{7DFFCDF0-F864-4F0B-B59F-54D50EBC37BC}" srcId="{B587A4E3-70FE-43DA-B83E-47E28DA908D1}" destId="{A3E00B6F-DCD1-4638-B5DD-780132990BF6}" srcOrd="0" destOrd="0" parTransId="{C9AC39BA-7673-49CE-BA74-526AA71C4278}" sibTransId="{9F89F68B-86A6-46A7-9BC9-89A4B62D961A}"/>
    <dgm:cxn modelId="{B0B298F6-3844-4474-AB01-00FDAEFB1FD4}" type="presOf" srcId="{A3E00B6F-DCD1-4638-B5DD-780132990BF6}" destId="{98A6ADD3-C157-4550-9CA2-D9954A2D8B8D}" srcOrd="0" destOrd="0" presId="urn:microsoft.com/office/officeart/2005/8/layout/vList2"/>
    <dgm:cxn modelId="{8637FEFD-A571-4E2D-BF07-3ABD906A33BB}" type="presOf" srcId="{B587A4E3-70FE-43DA-B83E-47E28DA908D1}" destId="{00776D26-3375-4E67-AD5C-BCDE353510FC}" srcOrd="0" destOrd="0" presId="urn:microsoft.com/office/officeart/2005/8/layout/vList2"/>
    <dgm:cxn modelId="{0056F556-E715-45E2-B6ED-D0F2DBCE79EF}" type="presParOf" srcId="{00776D26-3375-4E67-AD5C-BCDE353510FC}" destId="{98A6ADD3-C157-4550-9CA2-D9954A2D8B8D}" srcOrd="0" destOrd="0" presId="urn:microsoft.com/office/officeart/2005/8/layout/vList2"/>
    <dgm:cxn modelId="{70202B6C-D4BA-46FB-B15E-7095B68BE4CB}" type="presParOf" srcId="{00776D26-3375-4E67-AD5C-BCDE353510FC}" destId="{A37410E1-4CF2-4108-9CA8-5BB0CE3C0CF1}" srcOrd="1" destOrd="0" presId="urn:microsoft.com/office/officeart/2005/8/layout/vList2"/>
    <dgm:cxn modelId="{A2D1002E-9B5E-4F41-B7FF-93F66F090CF9}" type="presParOf" srcId="{00776D26-3375-4E67-AD5C-BCDE353510FC}" destId="{3042176F-879A-47ED-BC3D-68E50D87DDD9}" srcOrd="2" destOrd="0" presId="urn:microsoft.com/office/officeart/2005/8/layout/vList2"/>
    <dgm:cxn modelId="{A209324B-8CA0-43E1-AC28-A81138522E34}" type="presParOf" srcId="{00776D26-3375-4E67-AD5C-BCDE353510FC}" destId="{429D5477-077B-4CF9-A35D-CAF925F10DB9}" srcOrd="3" destOrd="0" presId="urn:microsoft.com/office/officeart/2005/8/layout/vList2"/>
    <dgm:cxn modelId="{38B8D1CA-0CA8-47D9-BC55-F93076167BAC}" type="presParOf" srcId="{00776D26-3375-4E67-AD5C-BCDE353510FC}" destId="{BFB36B6F-434D-41AF-B795-698E0C38E002}" srcOrd="4" destOrd="0" presId="urn:microsoft.com/office/officeart/2005/8/layout/vList2"/>
    <dgm:cxn modelId="{61E68E6A-3EB5-4058-92DC-A9A93452FBF9}" type="presParOf" srcId="{00776D26-3375-4E67-AD5C-BCDE353510FC}" destId="{B90097D9-F7D4-424D-8212-B59EA74368FF}" srcOrd="5" destOrd="0" presId="urn:microsoft.com/office/officeart/2005/8/layout/vList2"/>
    <dgm:cxn modelId="{DED4975C-19F2-49AE-9406-E40888646F2C}" type="presParOf" srcId="{00776D26-3375-4E67-AD5C-BCDE353510FC}" destId="{CB5386C7-CBF4-40B7-8296-8B21D2DDE8CB}" srcOrd="6" destOrd="0" presId="urn:microsoft.com/office/officeart/2005/8/layout/vList2"/>
    <dgm:cxn modelId="{15E4FDB6-4123-41F9-BD9C-B36C6BFBDD71}" type="presParOf" srcId="{00776D26-3375-4E67-AD5C-BCDE353510FC}" destId="{4144AAC7-EFB3-458A-BBB7-0DAD48435EEE}" srcOrd="7" destOrd="0" presId="urn:microsoft.com/office/officeart/2005/8/layout/vList2"/>
    <dgm:cxn modelId="{BA96EB45-24BE-40BA-9C99-73F4997A4387}" type="presParOf" srcId="{00776D26-3375-4E67-AD5C-BCDE353510FC}" destId="{D52BE211-25E6-4632-9325-9C901885A422}" srcOrd="8" destOrd="0" presId="urn:microsoft.com/office/officeart/2005/8/layout/vList2"/>
    <dgm:cxn modelId="{2BF5D8A6-8B9E-42D0-BB63-CCCCEA41573E}" type="presParOf" srcId="{00776D26-3375-4E67-AD5C-BCDE353510FC}" destId="{0A8D6EFD-5007-4809-9B78-1068A193C085}" srcOrd="9" destOrd="0" presId="urn:microsoft.com/office/officeart/2005/8/layout/vList2"/>
    <dgm:cxn modelId="{7D602A83-E4D5-4D2E-9203-432D360C4976}" type="presParOf" srcId="{00776D26-3375-4E67-AD5C-BCDE353510FC}" destId="{A65245A4-4F1B-46D5-BD83-489371810137}" srcOrd="10" destOrd="0" presId="urn:microsoft.com/office/officeart/2005/8/layout/vList2"/>
    <dgm:cxn modelId="{B325CDD6-BA1C-4DB8-A5BD-37E36C85471E}" type="presParOf" srcId="{00776D26-3375-4E67-AD5C-BCDE353510FC}" destId="{5796BDBE-F415-482C-B76F-97F8ECF623FD}" srcOrd="11" destOrd="0" presId="urn:microsoft.com/office/officeart/2005/8/layout/vList2"/>
    <dgm:cxn modelId="{DC59AA9A-1BB6-4294-8497-5FEAA1121159}" type="presParOf" srcId="{00776D26-3375-4E67-AD5C-BCDE353510FC}" destId="{7AEF48ED-F08E-4DAE-A3F3-7EBC47E6C7A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5B2974-78E0-4710-A533-12CF60BBE43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A88C33C5-064D-48A5-8CD6-09CE3D9AE2EF}">
      <dgm:prSet/>
      <dgm:spPr/>
      <dgm:t>
        <a:bodyPr/>
        <a:lstStyle/>
        <a:p>
          <a:r>
            <a:rPr lang="en-US"/>
            <a:t>Integrace AD</a:t>
          </a:r>
          <a:endParaRPr lang="cs-CZ"/>
        </a:p>
      </dgm:t>
    </dgm:pt>
    <dgm:pt modelId="{AAE1F2C1-AA56-436C-A897-69D3454CA5AB}" type="parTrans" cxnId="{6B481FF0-DE2B-4D29-B3A5-88A5CFDFDC02}">
      <dgm:prSet/>
      <dgm:spPr/>
      <dgm:t>
        <a:bodyPr/>
        <a:lstStyle/>
        <a:p>
          <a:endParaRPr lang="cs-CZ"/>
        </a:p>
      </dgm:t>
    </dgm:pt>
    <dgm:pt modelId="{3E462088-8134-4D7A-9A31-8B1DCA7A2199}" type="sibTrans" cxnId="{6B481FF0-DE2B-4D29-B3A5-88A5CFDFDC02}">
      <dgm:prSet/>
      <dgm:spPr/>
      <dgm:t>
        <a:bodyPr/>
        <a:lstStyle/>
        <a:p>
          <a:endParaRPr lang="cs-CZ"/>
        </a:p>
      </dgm:t>
    </dgm:pt>
    <dgm:pt modelId="{F7E0A350-ACBD-46DD-9D38-9F9D9B1C6A18}">
      <dgm:prSet/>
      <dgm:spPr/>
      <dgm:t>
        <a:bodyPr/>
        <a:lstStyle/>
        <a:p>
          <a:r>
            <a:rPr lang="en-US"/>
            <a:t>AAD vs AD</a:t>
          </a:r>
          <a:endParaRPr lang="cs-CZ"/>
        </a:p>
      </dgm:t>
    </dgm:pt>
    <dgm:pt modelId="{D23E1E60-322E-4BF6-BF5D-D945F3AE6738}" type="parTrans" cxnId="{88374E4C-8C24-4E1C-9785-896B7A8BA793}">
      <dgm:prSet/>
      <dgm:spPr/>
      <dgm:t>
        <a:bodyPr/>
        <a:lstStyle/>
        <a:p>
          <a:endParaRPr lang="cs-CZ"/>
        </a:p>
      </dgm:t>
    </dgm:pt>
    <dgm:pt modelId="{6A1CAB1C-64F6-4630-A736-9E5268688000}" type="sibTrans" cxnId="{88374E4C-8C24-4E1C-9785-896B7A8BA793}">
      <dgm:prSet/>
      <dgm:spPr/>
      <dgm:t>
        <a:bodyPr/>
        <a:lstStyle/>
        <a:p>
          <a:endParaRPr lang="cs-CZ"/>
        </a:p>
      </dgm:t>
    </dgm:pt>
    <dgm:pt modelId="{0B4C2024-0E0D-4FEA-B44F-55AB5AD7BEF1}">
      <dgm:prSet/>
      <dgm:spPr/>
      <dgm:t>
        <a:bodyPr/>
        <a:lstStyle/>
        <a:p>
          <a:r>
            <a:rPr lang="en-US"/>
            <a:t>AAD Connect, Hash sync, Pass-through, Federation</a:t>
          </a:r>
          <a:endParaRPr lang="cs-CZ"/>
        </a:p>
      </dgm:t>
    </dgm:pt>
    <dgm:pt modelId="{4DAE6071-9691-4DB9-998B-B3E6FF10AD11}" type="parTrans" cxnId="{02D2071B-FBD5-454C-AD21-0CCE626B817B}">
      <dgm:prSet/>
      <dgm:spPr/>
      <dgm:t>
        <a:bodyPr/>
        <a:lstStyle/>
        <a:p>
          <a:endParaRPr lang="cs-CZ"/>
        </a:p>
      </dgm:t>
    </dgm:pt>
    <dgm:pt modelId="{53B23B5B-817F-4649-BD13-EB14320037C5}" type="sibTrans" cxnId="{02D2071B-FBD5-454C-AD21-0CCE626B817B}">
      <dgm:prSet/>
      <dgm:spPr/>
      <dgm:t>
        <a:bodyPr/>
        <a:lstStyle/>
        <a:p>
          <a:endParaRPr lang="cs-CZ"/>
        </a:p>
      </dgm:t>
    </dgm:pt>
    <dgm:pt modelId="{80A2FE84-88CB-4B88-966F-EE5CC842EC8B}">
      <dgm:prSet/>
      <dgm:spPr/>
      <dgm:t>
        <a:bodyPr/>
        <a:lstStyle/>
        <a:p>
          <a:r>
            <a:rPr lang="en-US"/>
            <a:t>SSO</a:t>
          </a:r>
          <a:endParaRPr lang="cs-CZ"/>
        </a:p>
      </dgm:t>
    </dgm:pt>
    <dgm:pt modelId="{CBFE099A-45A6-4040-A549-2C376647AE5B}" type="parTrans" cxnId="{B4285DA2-930A-47AA-A6D7-16A2806E1923}">
      <dgm:prSet/>
      <dgm:spPr/>
      <dgm:t>
        <a:bodyPr/>
        <a:lstStyle/>
        <a:p>
          <a:endParaRPr lang="cs-CZ"/>
        </a:p>
      </dgm:t>
    </dgm:pt>
    <dgm:pt modelId="{F0FBB243-321D-40AA-B263-F0B7B90E2CD6}" type="sibTrans" cxnId="{B4285DA2-930A-47AA-A6D7-16A2806E1923}">
      <dgm:prSet/>
      <dgm:spPr/>
      <dgm:t>
        <a:bodyPr/>
        <a:lstStyle/>
        <a:p>
          <a:endParaRPr lang="cs-CZ"/>
        </a:p>
      </dgm:t>
    </dgm:pt>
    <dgm:pt modelId="{429E62B1-94E6-46DB-B9DB-7C3A874F9917}">
      <dgm:prSet/>
      <dgm:spPr/>
      <dgm:t>
        <a:bodyPr/>
        <a:lstStyle/>
        <a:p>
          <a:r>
            <a:rPr lang="en-US"/>
            <a:t>Integrace sítě</a:t>
          </a:r>
          <a:endParaRPr lang="cs-CZ"/>
        </a:p>
      </dgm:t>
    </dgm:pt>
    <dgm:pt modelId="{0B43D729-A590-4AED-84A6-D6FDF4127AC8}" type="parTrans" cxnId="{C0C6571B-37B7-4B5B-8285-566B9B897F30}">
      <dgm:prSet/>
      <dgm:spPr/>
      <dgm:t>
        <a:bodyPr/>
        <a:lstStyle/>
        <a:p>
          <a:endParaRPr lang="cs-CZ"/>
        </a:p>
      </dgm:t>
    </dgm:pt>
    <dgm:pt modelId="{1D7A72EE-3D80-4ACD-810B-7209E34A98EA}" type="sibTrans" cxnId="{C0C6571B-37B7-4B5B-8285-566B9B897F30}">
      <dgm:prSet/>
      <dgm:spPr/>
      <dgm:t>
        <a:bodyPr/>
        <a:lstStyle/>
        <a:p>
          <a:endParaRPr lang="cs-CZ"/>
        </a:p>
      </dgm:t>
    </dgm:pt>
    <dgm:pt modelId="{FE50C6B3-1437-457E-81A5-406E18DF49AE}">
      <dgm:prSet/>
      <dgm:spPr/>
      <dgm:t>
        <a:bodyPr/>
        <a:lstStyle/>
        <a:p>
          <a:r>
            <a:rPr lang="en-US"/>
            <a:t>VPN</a:t>
          </a:r>
          <a:endParaRPr lang="cs-CZ"/>
        </a:p>
      </dgm:t>
    </dgm:pt>
    <dgm:pt modelId="{089CFA92-AA72-4A6A-9A56-F59D7EB316D1}" type="parTrans" cxnId="{0315E843-15DA-4A9A-B259-840B71DEAEAE}">
      <dgm:prSet/>
      <dgm:spPr/>
      <dgm:t>
        <a:bodyPr/>
        <a:lstStyle/>
        <a:p>
          <a:endParaRPr lang="cs-CZ"/>
        </a:p>
      </dgm:t>
    </dgm:pt>
    <dgm:pt modelId="{75944C07-038E-4CBD-A360-9008A6CCF49D}" type="sibTrans" cxnId="{0315E843-15DA-4A9A-B259-840B71DEAEAE}">
      <dgm:prSet/>
      <dgm:spPr/>
      <dgm:t>
        <a:bodyPr/>
        <a:lstStyle/>
        <a:p>
          <a:endParaRPr lang="cs-CZ"/>
        </a:p>
      </dgm:t>
    </dgm:pt>
    <dgm:pt modelId="{A3C5D4B0-CCB4-403B-AA70-E4A36753786F}">
      <dgm:prSet/>
      <dgm:spPr/>
      <dgm:t>
        <a:bodyPr/>
        <a:lstStyle/>
        <a:p>
          <a:r>
            <a:rPr lang="en-US"/>
            <a:t>Express route</a:t>
          </a:r>
          <a:endParaRPr lang="cs-CZ"/>
        </a:p>
      </dgm:t>
    </dgm:pt>
    <dgm:pt modelId="{A8370236-52D2-4BAE-ADF6-3859C287B58A}" type="parTrans" cxnId="{8859F135-E32A-42DB-8745-BACFE50F88A5}">
      <dgm:prSet/>
      <dgm:spPr/>
      <dgm:t>
        <a:bodyPr/>
        <a:lstStyle/>
        <a:p>
          <a:endParaRPr lang="cs-CZ"/>
        </a:p>
      </dgm:t>
    </dgm:pt>
    <dgm:pt modelId="{60B4A740-E598-42BF-A127-CA4EE0C567CB}" type="sibTrans" cxnId="{8859F135-E32A-42DB-8745-BACFE50F88A5}">
      <dgm:prSet/>
      <dgm:spPr/>
      <dgm:t>
        <a:bodyPr/>
        <a:lstStyle/>
        <a:p>
          <a:endParaRPr lang="cs-CZ"/>
        </a:p>
      </dgm:t>
    </dgm:pt>
    <dgm:pt modelId="{FA759007-9BFC-4A5F-A909-2E82EF2D94C5}">
      <dgm:prSet/>
      <dgm:spPr/>
      <dgm:t>
        <a:bodyPr/>
        <a:lstStyle/>
        <a:p>
          <a:r>
            <a:rPr lang="en-US"/>
            <a:t>Azure AD Application proxy</a:t>
          </a:r>
          <a:endParaRPr lang="cs-CZ"/>
        </a:p>
      </dgm:t>
    </dgm:pt>
    <dgm:pt modelId="{4C81C760-A80E-4ADE-8846-4114754098AF}" type="parTrans" cxnId="{D76D32DA-B2E6-416E-A98E-2ABD326D5088}">
      <dgm:prSet/>
      <dgm:spPr/>
      <dgm:t>
        <a:bodyPr/>
        <a:lstStyle/>
        <a:p>
          <a:endParaRPr lang="cs-CZ"/>
        </a:p>
      </dgm:t>
    </dgm:pt>
    <dgm:pt modelId="{57D6BB95-E872-498E-8DDA-0923DFC04091}" type="sibTrans" cxnId="{D76D32DA-B2E6-416E-A98E-2ABD326D5088}">
      <dgm:prSet/>
      <dgm:spPr/>
      <dgm:t>
        <a:bodyPr/>
        <a:lstStyle/>
        <a:p>
          <a:endParaRPr lang="cs-CZ"/>
        </a:p>
      </dgm:t>
    </dgm:pt>
    <dgm:pt modelId="{5240D94F-D676-4267-89D6-FC53E548E090}">
      <dgm:prSet/>
      <dgm:spPr/>
      <dgm:t>
        <a:bodyPr/>
        <a:lstStyle/>
        <a:p>
          <a:r>
            <a:rPr lang="en-US"/>
            <a:t>Internet</a:t>
          </a:r>
          <a:endParaRPr lang="cs-CZ"/>
        </a:p>
      </dgm:t>
    </dgm:pt>
    <dgm:pt modelId="{03450CD3-ECF2-4F12-A1BB-098605EB86F2}" type="parTrans" cxnId="{8DCA0735-EFE8-46A3-8293-0459D87DFDB4}">
      <dgm:prSet/>
      <dgm:spPr/>
      <dgm:t>
        <a:bodyPr/>
        <a:lstStyle/>
        <a:p>
          <a:endParaRPr lang="cs-CZ"/>
        </a:p>
      </dgm:t>
    </dgm:pt>
    <dgm:pt modelId="{D04E7A2E-9151-4407-9E08-09A6FE2EF082}" type="sibTrans" cxnId="{8DCA0735-EFE8-46A3-8293-0459D87DFDB4}">
      <dgm:prSet/>
      <dgm:spPr/>
      <dgm:t>
        <a:bodyPr/>
        <a:lstStyle/>
        <a:p>
          <a:endParaRPr lang="cs-CZ"/>
        </a:p>
      </dgm:t>
    </dgm:pt>
    <dgm:pt modelId="{CE27CD74-A150-42DC-8299-790247D1540D}">
      <dgm:prSet/>
      <dgm:spPr/>
      <dgm:t>
        <a:bodyPr/>
        <a:lstStyle/>
        <a:p>
          <a:r>
            <a:rPr lang="en-US"/>
            <a:t>B2B</a:t>
          </a:r>
          <a:endParaRPr lang="cs-CZ"/>
        </a:p>
      </dgm:t>
    </dgm:pt>
    <dgm:pt modelId="{FEF35FBE-28B6-43F6-8D5F-1DE7FF84F124}" type="parTrans" cxnId="{BB50B6B5-DB3D-4F30-9650-5B1BD8A28C7C}">
      <dgm:prSet/>
      <dgm:spPr/>
      <dgm:t>
        <a:bodyPr/>
        <a:lstStyle/>
        <a:p>
          <a:endParaRPr lang="cs-CZ"/>
        </a:p>
      </dgm:t>
    </dgm:pt>
    <dgm:pt modelId="{12C2C804-0748-41E8-90A4-2775E92E9274}" type="sibTrans" cxnId="{BB50B6B5-DB3D-4F30-9650-5B1BD8A28C7C}">
      <dgm:prSet/>
      <dgm:spPr/>
      <dgm:t>
        <a:bodyPr/>
        <a:lstStyle/>
        <a:p>
          <a:endParaRPr lang="cs-CZ"/>
        </a:p>
      </dgm:t>
    </dgm:pt>
    <dgm:pt modelId="{2B327910-86DC-4D88-B410-002F65E42A93}">
      <dgm:prSet/>
      <dgm:spPr/>
      <dgm:t>
        <a:bodyPr/>
        <a:lstStyle/>
        <a:p>
          <a:r>
            <a:rPr lang="en-US"/>
            <a:t>B2C</a:t>
          </a:r>
          <a:endParaRPr lang="cs-CZ"/>
        </a:p>
      </dgm:t>
    </dgm:pt>
    <dgm:pt modelId="{F3D297A8-A2AF-416C-8307-6A746B982F21}" type="parTrans" cxnId="{99E441E0-D0DE-4634-9B21-63EBCB396403}">
      <dgm:prSet/>
      <dgm:spPr/>
      <dgm:t>
        <a:bodyPr/>
        <a:lstStyle/>
        <a:p>
          <a:endParaRPr lang="cs-CZ"/>
        </a:p>
      </dgm:t>
    </dgm:pt>
    <dgm:pt modelId="{3C61702B-28F4-4E45-8191-E7BF1F036BC7}" type="sibTrans" cxnId="{99E441E0-D0DE-4634-9B21-63EBCB396403}">
      <dgm:prSet/>
      <dgm:spPr/>
      <dgm:t>
        <a:bodyPr/>
        <a:lstStyle/>
        <a:p>
          <a:endParaRPr lang="cs-CZ"/>
        </a:p>
      </dgm:t>
    </dgm:pt>
    <dgm:pt modelId="{0E73CD5A-6987-421B-A854-74830633FD5A}">
      <dgm:prSet/>
      <dgm:spPr/>
      <dgm:t>
        <a:bodyPr/>
        <a:lstStyle/>
        <a:p>
          <a:r>
            <a:rPr lang="en-US"/>
            <a:t>Kolaborace</a:t>
          </a:r>
          <a:endParaRPr lang="cs-CZ"/>
        </a:p>
      </dgm:t>
    </dgm:pt>
    <dgm:pt modelId="{0D866F1F-142F-47AA-86A0-65C247A20A9E}" type="parTrans" cxnId="{95676277-880D-4C3A-99EF-AB7333BDA0B5}">
      <dgm:prSet/>
      <dgm:spPr/>
      <dgm:t>
        <a:bodyPr/>
        <a:lstStyle/>
        <a:p>
          <a:endParaRPr lang="cs-CZ"/>
        </a:p>
      </dgm:t>
    </dgm:pt>
    <dgm:pt modelId="{127804D5-D46F-4699-91CF-8E164A54E96C}" type="sibTrans" cxnId="{95676277-880D-4C3A-99EF-AB7333BDA0B5}">
      <dgm:prSet/>
      <dgm:spPr/>
      <dgm:t>
        <a:bodyPr/>
        <a:lstStyle/>
        <a:p>
          <a:endParaRPr lang="cs-CZ"/>
        </a:p>
      </dgm:t>
    </dgm:pt>
    <dgm:pt modelId="{F917063E-5096-4AD2-9854-8FB15FD4CE7B}">
      <dgm:prSet/>
      <dgm:spPr/>
      <dgm:t>
        <a:bodyPr/>
        <a:lstStyle/>
        <a:p>
          <a:r>
            <a:rPr lang="en-US"/>
            <a:t>Partnerství</a:t>
          </a:r>
          <a:endParaRPr lang="cs-CZ"/>
        </a:p>
      </dgm:t>
    </dgm:pt>
    <dgm:pt modelId="{235AF95D-3E7C-4673-9A39-449A53DB0974}" type="parTrans" cxnId="{B46EB917-6160-440F-95BC-EE0D36D7B88A}">
      <dgm:prSet/>
      <dgm:spPr/>
      <dgm:t>
        <a:bodyPr/>
        <a:lstStyle/>
        <a:p>
          <a:endParaRPr lang="cs-CZ"/>
        </a:p>
      </dgm:t>
    </dgm:pt>
    <dgm:pt modelId="{9B98918B-AE75-4BA7-8D5B-DC333F3285BA}" type="sibTrans" cxnId="{B46EB917-6160-440F-95BC-EE0D36D7B88A}">
      <dgm:prSet/>
      <dgm:spPr/>
      <dgm:t>
        <a:bodyPr/>
        <a:lstStyle/>
        <a:p>
          <a:endParaRPr lang="cs-CZ"/>
        </a:p>
      </dgm:t>
    </dgm:pt>
    <dgm:pt modelId="{15465056-9BFD-4A93-BCFC-3EB921C7A6C1}">
      <dgm:prSet/>
      <dgm:spPr/>
      <dgm:t>
        <a:bodyPr/>
        <a:lstStyle/>
        <a:p>
          <a:r>
            <a:rPr lang="en-US"/>
            <a:t>Konzultace</a:t>
          </a:r>
          <a:endParaRPr lang="cs-CZ"/>
        </a:p>
      </dgm:t>
    </dgm:pt>
    <dgm:pt modelId="{3B6E0C9F-275D-44C9-B5B1-0F08DE29D8AD}" type="parTrans" cxnId="{40753721-18B4-4B2E-9E5E-A9C959498901}">
      <dgm:prSet/>
      <dgm:spPr/>
      <dgm:t>
        <a:bodyPr/>
        <a:lstStyle/>
        <a:p>
          <a:endParaRPr lang="cs-CZ"/>
        </a:p>
      </dgm:t>
    </dgm:pt>
    <dgm:pt modelId="{780D1B55-BD32-4799-96FF-7B60337F2B72}" type="sibTrans" cxnId="{40753721-18B4-4B2E-9E5E-A9C959498901}">
      <dgm:prSet/>
      <dgm:spPr/>
      <dgm:t>
        <a:bodyPr/>
        <a:lstStyle/>
        <a:p>
          <a:endParaRPr lang="cs-CZ"/>
        </a:p>
      </dgm:t>
    </dgm:pt>
    <dgm:pt modelId="{8950BC49-36CE-451E-BF38-5643C56FDB9D}">
      <dgm:prSet/>
      <dgm:spPr/>
      <dgm:t>
        <a:bodyPr/>
        <a:lstStyle/>
        <a:p>
          <a:r>
            <a:rPr lang="en-US"/>
            <a:t>Operations a support</a:t>
          </a:r>
          <a:endParaRPr lang="cs-CZ"/>
        </a:p>
      </dgm:t>
    </dgm:pt>
    <dgm:pt modelId="{325E45E1-C5D3-4F89-883D-84EAB4E445AB}" type="parTrans" cxnId="{C089DBBA-7685-47E5-A11A-875A36D47BDE}">
      <dgm:prSet/>
      <dgm:spPr/>
      <dgm:t>
        <a:bodyPr/>
        <a:lstStyle/>
        <a:p>
          <a:endParaRPr lang="cs-CZ"/>
        </a:p>
      </dgm:t>
    </dgm:pt>
    <dgm:pt modelId="{56C66CEF-EAEB-467C-9174-F4870AECCE32}" type="sibTrans" cxnId="{C089DBBA-7685-47E5-A11A-875A36D47BDE}">
      <dgm:prSet/>
      <dgm:spPr/>
      <dgm:t>
        <a:bodyPr/>
        <a:lstStyle/>
        <a:p>
          <a:endParaRPr lang="cs-CZ"/>
        </a:p>
      </dgm:t>
    </dgm:pt>
    <dgm:pt modelId="{1474AAA1-217F-4CF2-A9F0-2EE69A96C259}">
      <dgm:prSet/>
      <dgm:spPr/>
      <dgm:t>
        <a:bodyPr/>
        <a:lstStyle/>
        <a:p>
          <a:r>
            <a:rPr lang="en-US"/>
            <a:t>Centrální bod authentikace</a:t>
          </a:r>
          <a:endParaRPr lang="cs-CZ"/>
        </a:p>
      </dgm:t>
    </dgm:pt>
    <dgm:pt modelId="{5448B267-69BC-4262-B6DB-41A3697D26F1}" type="parTrans" cxnId="{EAA7AF92-889E-446B-8AB1-63FE41D06D75}">
      <dgm:prSet/>
      <dgm:spPr/>
      <dgm:t>
        <a:bodyPr/>
        <a:lstStyle/>
        <a:p>
          <a:endParaRPr lang="cs-CZ"/>
        </a:p>
      </dgm:t>
    </dgm:pt>
    <dgm:pt modelId="{618D8618-6872-4042-83D0-C7EF7983E167}" type="sibTrans" cxnId="{EAA7AF92-889E-446B-8AB1-63FE41D06D75}">
      <dgm:prSet/>
      <dgm:spPr/>
      <dgm:t>
        <a:bodyPr/>
        <a:lstStyle/>
        <a:p>
          <a:endParaRPr lang="cs-CZ"/>
        </a:p>
      </dgm:t>
    </dgm:pt>
    <dgm:pt modelId="{387FBC1F-2581-4D58-82B3-FD224C046AE9}">
      <dgm:prSet/>
      <dgm:spPr/>
      <dgm:t>
        <a:bodyPr/>
        <a:lstStyle/>
        <a:p>
          <a:r>
            <a:rPr lang="en-US"/>
            <a:t>SSO</a:t>
          </a:r>
          <a:endParaRPr lang="cs-CZ"/>
        </a:p>
      </dgm:t>
    </dgm:pt>
    <dgm:pt modelId="{367544F1-7468-4400-95A7-0DF627762E59}" type="parTrans" cxnId="{4736A030-66C4-4352-A715-91231E996872}">
      <dgm:prSet/>
      <dgm:spPr/>
      <dgm:t>
        <a:bodyPr/>
        <a:lstStyle/>
        <a:p>
          <a:endParaRPr lang="cs-CZ"/>
        </a:p>
      </dgm:t>
    </dgm:pt>
    <dgm:pt modelId="{D1CDED6C-B61E-47EF-BEC1-992E83413BD0}" type="sibTrans" cxnId="{4736A030-66C4-4352-A715-91231E996872}">
      <dgm:prSet/>
      <dgm:spPr/>
      <dgm:t>
        <a:bodyPr/>
        <a:lstStyle/>
        <a:p>
          <a:endParaRPr lang="cs-CZ"/>
        </a:p>
      </dgm:t>
    </dgm:pt>
    <dgm:pt modelId="{E9E2B5BD-3C4D-4349-8FFA-FCA826C147FC}">
      <dgm:prSet/>
      <dgm:spPr/>
      <dgm:t>
        <a:bodyPr/>
        <a:lstStyle/>
        <a:p>
          <a:r>
            <a:rPr lang="cs-CZ"/>
            <a:t>OpenID, OAuth</a:t>
          </a:r>
          <a:r>
            <a:rPr lang="en-US"/>
            <a:t>, SAML</a:t>
          </a:r>
          <a:endParaRPr lang="cs-CZ"/>
        </a:p>
      </dgm:t>
    </dgm:pt>
    <dgm:pt modelId="{3457EF91-F306-4E95-8B61-A334B403C934}" type="parTrans" cxnId="{49C451FC-8187-4C32-8530-A6D6AC856354}">
      <dgm:prSet/>
      <dgm:spPr/>
      <dgm:t>
        <a:bodyPr/>
        <a:lstStyle/>
        <a:p>
          <a:endParaRPr lang="cs-CZ"/>
        </a:p>
      </dgm:t>
    </dgm:pt>
    <dgm:pt modelId="{B0DD7CD0-3A81-495B-A50C-602EC33F3FBE}" type="sibTrans" cxnId="{49C451FC-8187-4C32-8530-A6D6AC856354}">
      <dgm:prSet/>
      <dgm:spPr/>
      <dgm:t>
        <a:bodyPr/>
        <a:lstStyle/>
        <a:p>
          <a:endParaRPr lang="cs-CZ"/>
        </a:p>
      </dgm:t>
    </dgm:pt>
    <dgm:pt modelId="{A957F0AB-AFB0-48E9-8B7F-CEDD0E20456F}" type="pres">
      <dgm:prSet presAssocID="{945B2974-78E0-4710-A533-12CF60BBE43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3696545-77F8-4B45-A523-AD3B1A2074ED}" type="pres">
      <dgm:prSet presAssocID="{945B2974-78E0-4710-A533-12CF60BBE437}" presName="cycle" presStyleCnt="0"/>
      <dgm:spPr/>
    </dgm:pt>
    <dgm:pt modelId="{C79A4252-7462-4913-91A1-C3BEBCFF3948}" type="pres">
      <dgm:prSet presAssocID="{945B2974-78E0-4710-A533-12CF60BBE437}" presName="centerShape" presStyleCnt="0"/>
      <dgm:spPr/>
    </dgm:pt>
    <dgm:pt modelId="{0DBE9FB9-8E6E-4AE2-94A5-953171CCCEA7}" type="pres">
      <dgm:prSet presAssocID="{945B2974-78E0-4710-A533-12CF60BBE437}" presName="connSite" presStyleLbl="node1" presStyleIdx="0" presStyleCnt="5"/>
      <dgm:spPr/>
    </dgm:pt>
    <dgm:pt modelId="{0F9DDCAC-26CB-4116-90B3-54D34CF9F3C9}" type="pres">
      <dgm:prSet presAssocID="{945B2974-78E0-4710-A533-12CF60BBE437}" presName="visibl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Of Things with solid fill"/>
        </a:ext>
      </dgm:extLst>
    </dgm:pt>
    <dgm:pt modelId="{A347DF41-7341-4175-AE80-A1B6FB70287C}" type="pres">
      <dgm:prSet presAssocID="{AAE1F2C1-AA56-436C-A897-69D3454CA5AB}" presName="Name25" presStyleLbl="parChTrans1D1" presStyleIdx="0" presStyleCnt="4"/>
      <dgm:spPr/>
    </dgm:pt>
    <dgm:pt modelId="{7474C6E9-1810-4B98-9591-DC651A8C510B}" type="pres">
      <dgm:prSet presAssocID="{A88C33C5-064D-48A5-8CD6-09CE3D9AE2EF}" presName="node" presStyleCnt="0"/>
      <dgm:spPr/>
    </dgm:pt>
    <dgm:pt modelId="{4A8237B4-B295-439A-8D84-092C38AA4782}" type="pres">
      <dgm:prSet presAssocID="{A88C33C5-064D-48A5-8CD6-09CE3D9AE2EF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D8F49F14-6F3C-4ECF-B6CA-B61BAAE135FE}" type="pres">
      <dgm:prSet presAssocID="{A88C33C5-064D-48A5-8CD6-09CE3D9AE2EF}" presName="childNode" presStyleLbl="revTx" presStyleIdx="0" presStyleCnt="4">
        <dgm:presLayoutVars>
          <dgm:bulletEnabled val="1"/>
        </dgm:presLayoutVars>
      </dgm:prSet>
      <dgm:spPr/>
    </dgm:pt>
    <dgm:pt modelId="{B34051DD-697A-4A12-B24F-EFF0A1167819}" type="pres">
      <dgm:prSet presAssocID="{0B43D729-A590-4AED-84A6-D6FDF4127AC8}" presName="Name25" presStyleLbl="parChTrans1D1" presStyleIdx="1" presStyleCnt="4"/>
      <dgm:spPr/>
    </dgm:pt>
    <dgm:pt modelId="{4FA92926-BEE8-4C17-BBF1-F7502479FBD3}" type="pres">
      <dgm:prSet presAssocID="{429E62B1-94E6-46DB-B9DB-7C3A874F9917}" presName="node" presStyleCnt="0"/>
      <dgm:spPr/>
    </dgm:pt>
    <dgm:pt modelId="{3D9B0B3A-D4C8-46ED-B428-AA61983D98FC}" type="pres">
      <dgm:prSet presAssocID="{429E62B1-94E6-46DB-B9DB-7C3A874F9917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3E21A2C8-340F-406F-9BC5-7118C994F28A}" type="pres">
      <dgm:prSet presAssocID="{429E62B1-94E6-46DB-B9DB-7C3A874F9917}" presName="childNode" presStyleLbl="revTx" presStyleIdx="1" presStyleCnt="4">
        <dgm:presLayoutVars>
          <dgm:bulletEnabled val="1"/>
        </dgm:presLayoutVars>
      </dgm:prSet>
      <dgm:spPr/>
    </dgm:pt>
    <dgm:pt modelId="{A513EBA4-949B-439B-8D22-02AB351626A8}" type="pres">
      <dgm:prSet presAssocID="{FEF35FBE-28B6-43F6-8D5F-1DE7FF84F124}" presName="Name25" presStyleLbl="parChTrans1D1" presStyleIdx="2" presStyleCnt="4"/>
      <dgm:spPr/>
    </dgm:pt>
    <dgm:pt modelId="{921215B5-71C2-42B6-B374-933B2D126B36}" type="pres">
      <dgm:prSet presAssocID="{CE27CD74-A150-42DC-8299-790247D1540D}" presName="node" presStyleCnt="0"/>
      <dgm:spPr/>
    </dgm:pt>
    <dgm:pt modelId="{5DB073C4-DDB3-405A-9C7D-1A0E11C3F600}" type="pres">
      <dgm:prSet presAssocID="{CE27CD74-A150-42DC-8299-790247D1540D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8B84A309-F1D2-432C-9738-A6BE0F499B15}" type="pres">
      <dgm:prSet presAssocID="{CE27CD74-A150-42DC-8299-790247D1540D}" presName="childNode" presStyleLbl="revTx" presStyleIdx="2" presStyleCnt="4">
        <dgm:presLayoutVars>
          <dgm:bulletEnabled val="1"/>
        </dgm:presLayoutVars>
      </dgm:prSet>
      <dgm:spPr/>
    </dgm:pt>
    <dgm:pt modelId="{BE7A0AD3-DADA-4E53-8676-79A64826D510}" type="pres">
      <dgm:prSet presAssocID="{F3D297A8-A2AF-416C-8307-6A746B982F21}" presName="Name25" presStyleLbl="parChTrans1D1" presStyleIdx="3" presStyleCnt="4"/>
      <dgm:spPr/>
    </dgm:pt>
    <dgm:pt modelId="{D860BC95-B145-4A0B-A670-5D57629B76E5}" type="pres">
      <dgm:prSet presAssocID="{2B327910-86DC-4D88-B410-002F65E42A93}" presName="node" presStyleCnt="0"/>
      <dgm:spPr/>
    </dgm:pt>
    <dgm:pt modelId="{0016F83E-2D0C-4AF5-97C9-2B8EF643B667}" type="pres">
      <dgm:prSet presAssocID="{2B327910-86DC-4D88-B410-002F65E42A93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AB708CB2-2F4C-46B1-B9E8-1690889D45BA}" type="pres">
      <dgm:prSet presAssocID="{2B327910-86DC-4D88-B410-002F65E42A93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BF094D06-5BE2-4981-A5E9-2FC320262214}" type="presOf" srcId="{945B2974-78E0-4710-A533-12CF60BBE437}" destId="{A957F0AB-AFB0-48E9-8B7F-CEDD0E20456F}" srcOrd="0" destOrd="0" presId="urn:microsoft.com/office/officeart/2005/8/layout/radial2"/>
    <dgm:cxn modelId="{F77A1511-9D16-4C4B-AC6E-79AB763E9231}" type="presOf" srcId="{F7E0A350-ACBD-46DD-9D38-9F9D9B1C6A18}" destId="{D8F49F14-6F3C-4ECF-B6CA-B61BAAE135FE}" srcOrd="0" destOrd="0" presId="urn:microsoft.com/office/officeart/2005/8/layout/radial2"/>
    <dgm:cxn modelId="{B46EB917-6160-440F-95BC-EE0D36D7B88A}" srcId="{CE27CD74-A150-42DC-8299-790247D1540D}" destId="{F917063E-5096-4AD2-9854-8FB15FD4CE7B}" srcOrd="1" destOrd="0" parTransId="{235AF95D-3E7C-4673-9A39-449A53DB0974}" sibTransId="{9B98918B-AE75-4BA7-8D5B-DC333F3285BA}"/>
    <dgm:cxn modelId="{02D2071B-FBD5-454C-AD21-0CCE626B817B}" srcId="{A88C33C5-064D-48A5-8CD6-09CE3D9AE2EF}" destId="{0B4C2024-0E0D-4FEA-B44F-55AB5AD7BEF1}" srcOrd="1" destOrd="0" parTransId="{4DAE6071-9691-4DB9-998B-B3E6FF10AD11}" sibTransId="{53B23B5B-817F-4649-BD13-EB14320037C5}"/>
    <dgm:cxn modelId="{C0C6571B-37B7-4B5B-8285-566B9B897F30}" srcId="{945B2974-78E0-4710-A533-12CF60BBE437}" destId="{429E62B1-94E6-46DB-B9DB-7C3A874F9917}" srcOrd="1" destOrd="0" parTransId="{0B43D729-A590-4AED-84A6-D6FDF4127AC8}" sibTransId="{1D7A72EE-3D80-4ACD-810B-7209E34A98EA}"/>
    <dgm:cxn modelId="{45BA931B-FECE-4559-A578-DAB89C625847}" type="presOf" srcId="{A3C5D4B0-CCB4-403B-AA70-E4A36753786F}" destId="{3E21A2C8-340F-406F-9BC5-7118C994F28A}" srcOrd="0" destOrd="1" presId="urn:microsoft.com/office/officeart/2005/8/layout/radial2"/>
    <dgm:cxn modelId="{40753721-18B4-4B2E-9E5E-A9C959498901}" srcId="{CE27CD74-A150-42DC-8299-790247D1540D}" destId="{15465056-9BFD-4A93-BCFC-3EB921C7A6C1}" srcOrd="2" destOrd="0" parTransId="{3B6E0C9F-275D-44C9-B5B1-0F08DE29D8AD}" sibTransId="{780D1B55-BD32-4799-96FF-7B60337F2B72}"/>
    <dgm:cxn modelId="{DBF45B24-B0D8-4F6B-874E-B59582A9814D}" type="presOf" srcId="{1474AAA1-217F-4CF2-A9F0-2EE69A96C259}" destId="{AB708CB2-2F4C-46B1-B9E8-1690889D45BA}" srcOrd="0" destOrd="0" presId="urn:microsoft.com/office/officeart/2005/8/layout/radial2"/>
    <dgm:cxn modelId="{D00D4D28-A432-412F-B2BB-F1886A76FFCC}" type="presOf" srcId="{2B327910-86DC-4D88-B410-002F65E42A93}" destId="{0016F83E-2D0C-4AF5-97C9-2B8EF643B667}" srcOrd="0" destOrd="0" presId="urn:microsoft.com/office/officeart/2005/8/layout/radial2"/>
    <dgm:cxn modelId="{72BB542D-223E-4000-AC4A-47CB0B5B3E5C}" type="presOf" srcId="{387FBC1F-2581-4D58-82B3-FD224C046AE9}" destId="{AB708CB2-2F4C-46B1-B9E8-1690889D45BA}" srcOrd="0" destOrd="1" presId="urn:microsoft.com/office/officeart/2005/8/layout/radial2"/>
    <dgm:cxn modelId="{4736A030-66C4-4352-A715-91231E996872}" srcId="{2B327910-86DC-4D88-B410-002F65E42A93}" destId="{387FBC1F-2581-4D58-82B3-FD224C046AE9}" srcOrd="1" destOrd="0" parTransId="{367544F1-7468-4400-95A7-0DF627762E59}" sibTransId="{D1CDED6C-B61E-47EF-BEC1-992E83413BD0}"/>
    <dgm:cxn modelId="{8DCA0735-EFE8-46A3-8293-0459D87DFDB4}" srcId="{429E62B1-94E6-46DB-B9DB-7C3A874F9917}" destId="{5240D94F-D676-4267-89D6-FC53E548E090}" srcOrd="3" destOrd="0" parTransId="{03450CD3-ECF2-4F12-A1BB-098605EB86F2}" sibTransId="{D04E7A2E-9151-4407-9E08-09A6FE2EF082}"/>
    <dgm:cxn modelId="{8859F135-E32A-42DB-8745-BACFE50F88A5}" srcId="{429E62B1-94E6-46DB-B9DB-7C3A874F9917}" destId="{A3C5D4B0-CCB4-403B-AA70-E4A36753786F}" srcOrd="1" destOrd="0" parTransId="{A8370236-52D2-4BAE-ADF6-3859C287B58A}" sibTransId="{60B4A740-E598-42BF-A127-CA4EE0C567CB}"/>
    <dgm:cxn modelId="{8B5DE03E-F48F-4F89-8439-86D0C6A23718}" type="presOf" srcId="{0B43D729-A590-4AED-84A6-D6FDF4127AC8}" destId="{B34051DD-697A-4A12-B24F-EFF0A1167819}" srcOrd="0" destOrd="0" presId="urn:microsoft.com/office/officeart/2005/8/layout/radial2"/>
    <dgm:cxn modelId="{9848245F-CAAB-4B44-B2DC-3EC95E0E14C6}" type="presOf" srcId="{F917063E-5096-4AD2-9854-8FB15FD4CE7B}" destId="{8B84A309-F1D2-432C-9738-A6BE0F499B15}" srcOrd="0" destOrd="1" presId="urn:microsoft.com/office/officeart/2005/8/layout/radial2"/>
    <dgm:cxn modelId="{0315E843-15DA-4A9A-B259-840B71DEAEAE}" srcId="{429E62B1-94E6-46DB-B9DB-7C3A874F9917}" destId="{FE50C6B3-1437-457E-81A5-406E18DF49AE}" srcOrd="0" destOrd="0" parTransId="{089CFA92-AA72-4A6A-9A56-F59D7EB316D1}" sibTransId="{75944C07-038E-4CBD-A360-9008A6CCF49D}"/>
    <dgm:cxn modelId="{88374E4C-8C24-4E1C-9785-896B7A8BA793}" srcId="{A88C33C5-064D-48A5-8CD6-09CE3D9AE2EF}" destId="{F7E0A350-ACBD-46DD-9D38-9F9D9B1C6A18}" srcOrd="0" destOrd="0" parTransId="{D23E1E60-322E-4BF6-BF5D-D945F3AE6738}" sibTransId="{6A1CAB1C-64F6-4630-A736-9E5268688000}"/>
    <dgm:cxn modelId="{E956056D-4315-4B4A-B25A-FFC471AA2F92}" type="presOf" srcId="{F3D297A8-A2AF-416C-8307-6A746B982F21}" destId="{BE7A0AD3-DADA-4E53-8676-79A64826D510}" srcOrd="0" destOrd="0" presId="urn:microsoft.com/office/officeart/2005/8/layout/radial2"/>
    <dgm:cxn modelId="{E3E1684F-FECE-4748-9395-453858972D65}" type="presOf" srcId="{AAE1F2C1-AA56-436C-A897-69D3454CA5AB}" destId="{A347DF41-7341-4175-AE80-A1B6FB70287C}" srcOrd="0" destOrd="0" presId="urn:microsoft.com/office/officeart/2005/8/layout/radial2"/>
    <dgm:cxn modelId="{00AFE771-2A22-4D07-8A88-EFC5886E7D30}" type="presOf" srcId="{80A2FE84-88CB-4B88-966F-EE5CC842EC8B}" destId="{D8F49F14-6F3C-4ECF-B6CA-B61BAAE135FE}" srcOrd="0" destOrd="2" presId="urn:microsoft.com/office/officeart/2005/8/layout/radial2"/>
    <dgm:cxn modelId="{E39D9553-9180-4228-BBB2-35C09233B7CD}" type="presOf" srcId="{FEF35FBE-28B6-43F6-8D5F-1DE7FF84F124}" destId="{A513EBA4-949B-439B-8D22-02AB351626A8}" srcOrd="0" destOrd="0" presId="urn:microsoft.com/office/officeart/2005/8/layout/radial2"/>
    <dgm:cxn modelId="{36554656-4EBD-4777-A7F6-DF661830FD7D}" type="presOf" srcId="{CE27CD74-A150-42DC-8299-790247D1540D}" destId="{5DB073C4-DDB3-405A-9C7D-1A0E11C3F600}" srcOrd="0" destOrd="0" presId="urn:microsoft.com/office/officeart/2005/8/layout/radial2"/>
    <dgm:cxn modelId="{95676277-880D-4C3A-99EF-AB7333BDA0B5}" srcId="{CE27CD74-A150-42DC-8299-790247D1540D}" destId="{0E73CD5A-6987-421B-A854-74830633FD5A}" srcOrd="0" destOrd="0" parTransId="{0D866F1F-142F-47AA-86A0-65C247A20A9E}" sibTransId="{127804D5-D46F-4699-91CF-8E164A54E96C}"/>
    <dgm:cxn modelId="{7D534358-9AEC-48A7-AD0D-086A1F3CF243}" type="presOf" srcId="{FA759007-9BFC-4A5F-A909-2E82EF2D94C5}" destId="{3E21A2C8-340F-406F-9BC5-7118C994F28A}" srcOrd="0" destOrd="2" presId="urn:microsoft.com/office/officeart/2005/8/layout/radial2"/>
    <dgm:cxn modelId="{EC30EA87-6906-4502-BEEA-2B312A9BA2E1}" type="presOf" srcId="{A88C33C5-064D-48A5-8CD6-09CE3D9AE2EF}" destId="{4A8237B4-B295-439A-8D84-092C38AA4782}" srcOrd="0" destOrd="0" presId="urn:microsoft.com/office/officeart/2005/8/layout/radial2"/>
    <dgm:cxn modelId="{EAA7AF92-889E-446B-8AB1-63FE41D06D75}" srcId="{2B327910-86DC-4D88-B410-002F65E42A93}" destId="{1474AAA1-217F-4CF2-A9F0-2EE69A96C259}" srcOrd="0" destOrd="0" parTransId="{5448B267-69BC-4262-B6DB-41A3697D26F1}" sibTransId="{618D8618-6872-4042-83D0-C7EF7983E167}"/>
    <dgm:cxn modelId="{CA058E9A-F327-48A0-8A78-0FDB52E74850}" type="presOf" srcId="{0B4C2024-0E0D-4FEA-B44F-55AB5AD7BEF1}" destId="{D8F49F14-6F3C-4ECF-B6CA-B61BAAE135FE}" srcOrd="0" destOrd="1" presId="urn:microsoft.com/office/officeart/2005/8/layout/radial2"/>
    <dgm:cxn modelId="{B4285DA2-930A-47AA-A6D7-16A2806E1923}" srcId="{A88C33C5-064D-48A5-8CD6-09CE3D9AE2EF}" destId="{80A2FE84-88CB-4B88-966F-EE5CC842EC8B}" srcOrd="2" destOrd="0" parTransId="{CBFE099A-45A6-4040-A549-2C376647AE5B}" sibTransId="{F0FBB243-321D-40AA-B263-F0B7B90E2CD6}"/>
    <dgm:cxn modelId="{1F88A7A8-E1F4-4806-B694-F65CBC706D4F}" type="presOf" srcId="{8950BC49-36CE-451E-BF38-5643C56FDB9D}" destId="{8B84A309-F1D2-432C-9738-A6BE0F499B15}" srcOrd="0" destOrd="3" presId="urn:microsoft.com/office/officeart/2005/8/layout/radial2"/>
    <dgm:cxn modelId="{C45F39B2-785E-4DB1-AFC5-8D4F3B82376A}" type="presOf" srcId="{429E62B1-94E6-46DB-B9DB-7C3A874F9917}" destId="{3D9B0B3A-D4C8-46ED-B428-AA61983D98FC}" srcOrd="0" destOrd="0" presId="urn:microsoft.com/office/officeart/2005/8/layout/radial2"/>
    <dgm:cxn modelId="{BB50B6B5-DB3D-4F30-9650-5B1BD8A28C7C}" srcId="{945B2974-78E0-4710-A533-12CF60BBE437}" destId="{CE27CD74-A150-42DC-8299-790247D1540D}" srcOrd="2" destOrd="0" parTransId="{FEF35FBE-28B6-43F6-8D5F-1DE7FF84F124}" sibTransId="{12C2C804-0748-41E8-90A4-2775E92E9274}"/>
    <dgm:cxn modelId="{C089DBBA-7685-47E5-A11A-875A36D47BDE}" srcId="{CE27CD74-A150-42DC-8299-790247D1540D}" destId="{8950BC49-36CE-451E-BF38-5643C56FDB9D}" srcOrd="3" destOrd="0" parTransId="{325E45E1-C5D3-4F89-883D-84EAB4E445AB}" sibTransId="{56C66CEF-EAEB-467C-9174-F4870AECCE32}"/>
    <dgm:cxn modelId="{BDDADFC4-28B3-49A3-B9F7-453D354A80AB}" type="presOf" srcId="{FE50C6B3-1437-457E-81A5-406E18DF49AE}" destId="{3E21A2C8-340F-406F-9BC5-7118C994F28A}" srcOrd="0" destOrd="0" presId="urn:microsoft.com/office/officeart/2005/8/layout/radial2"/>
    <dgm:cxn modelId="{BD5249CD-592E-40A1-A2D2-47FDFD803BB5}" type="presOf" srcId="{E9E2B5BD-3C4D-4349-8FFA-FCA826C147FC}" destId="{AB708CB2-2F4C-46B1-B9E8-1690889D45BA}" srcOrd="0" destOrd="2" presId="urn:microsoft.com/office/officeart/2005/8/layout/radial2"/>
    <dgm:cxn modelId="{87423ED6-9F2C-4807-A2CC-647E8F5EA450}" type="presOf" srcId="{0E73CD5A-6987-421B-A854-74830633FD5A}" destId="{8B84A309-F1D2-432C-9738-A6BE0F499B15}" srcOrd="0" destOrd="0" presId="urn:microsoft.com/office/officeart/2005/8/layout/radial2"/>
    <dgm:cxn modelId="{D76D32DA-B2E6-416E-A98E-2ABD326D5088}" srcId="{429E62B1-94E6-46DB-B9DB-7C3A874F9917}" destId="{FA759007-9BFC-4A5F-A909-2E82EF2D94C5}" srcOrd="2" destOrd="0" parTransId="{4C81C760-A80E-4ADE-8846-4114754098AF}" sibTransId="{57D6BB95-E872-498E-8DDA-0923DFC04091}"/>
    <dgm:cxn modelId="{99E441E0-D0DE-4634-9B21-63EBCB396403}" srcId="{945B2974-78E0-4710-A533-12CF60BBE437}" destId="{2B327910-86DC-4D88-B410-002F65E42A93}" srcOrd="3" destOrd="0" parTransId="{F3D297A8-A2AF-416C-8307-6A746B982F21}" sibTransId="{3C61702B-28F4-4E45-8191-E7BF1F036BC7}"/>
    <dgm:cxn modelId="{23291BE2-51A6-4808-A87C-010172C44D8A}" type="presOf" srcId="{15465056-9BFD-4A93-BCFC-3EB921C7A6C1}" destId="{8B84A309-F1D2-432C-9738-A6BE0F499B15}" srcOrd="0" destOrd="2" presId="urn:microsoft.com/office/officeart/2005/8/layout/radial2"/>
    <dgm:cxn modelId="{6B481FF0-DE2B-4D29-B3A5-88A5CFDFDC02}" srcId="{945B2974-78E0-4710-A533-12CF60BBE437}" destId="{A88C33C5-064D-48A5-8CD6-09CE3D9AE2EF}" srcOrd="0" destOrd="0" parTransId="{AAE1F2C1-AA56-436C-A897-69D3454CA5AB}" sibTransId="{3E462088-8134-4D7A-9A31-8B1DCA7A2199}"/>
    <dgm:cxn modelId="{D77594F9-C307-4C26-A734-F8D1DF0B9894}" type="presOf" srcId="{5240D94F-D676-4267-89D6-FC53E548E090}" destId="{3E21A2C8-340F-406F-9BC5-7118C994F28A}" srcOrd="0" destOrd="3" presId="urn:microsoft.com/office/officeart/2005/8/layout/radial2"/>
    <dgm:cxn modelId="{49C451FC-8187-4C32-8530-A6D6AC856354}" srcId="{2B327910-86DC-4D88-B410-002F65E42A93}" destId="{E9E2B5BD-3C4D-4349-8FFA-FCA826C147FC}" srcOrd="2" destOrd="0" parTransId="{3457EF91-F306-4E95-8B61-A334B403C934}" sibTransId="{B0DD7CD0-3A81-495B-A50C-602EC33F3FBE}"/>
    <dgm:cxn modelId="{A6D7F0FC-57E8-4B4B-A7E5-887A0538E499}" type="presParOf" srcId="{A957F0AB-AFB0-48E9-8B7F-CEDD0E20456F}" destId="{73696545-77F8-4B45-A523-AD3B1A2074ED}" srcOrd="0" destOrd="0" presId="urn:microsoft.com/office/officeart/2005/8/layout/radial2"/>
    <dgm:cxn modelId="{3326A191-8315-47B4-83BC-55CADB6C65C0}" type="presParOf" srcId="{73696545-77F8-4B45-A523-AD3B1A2074ED}" destId="{C79A4252-7462-4913-91A1-C3BEBCFF3948}" srcOrd="0" destOrd="0" presId="urn:microsoft.com/office/officeart/2005/8/layout/radial2"/>
    <dgm:cxn modelId="{DAFAECC3-2083-4024-A57D-D2C404F51EF1}" type="presParOf" srcId="{C79A4252-7462-4913-91A1-C3BEBCFF3948}" destId="{0DBE9FB9-8E6E-4AE2-94A5-953171CCCEA7}" srcOrd="0" destOrd="0" presId="urn:microsoft.com/office/officeart/2005/8/layout/radial2"/>
    <dgm:cxn modelId="{742EF8A5-BA13-4687-8321-B3A2B595B03F}" type="presParOf" srcId="{C79A4252-7462-4913-91A1-C3BEBCFF3948}" destId="{0F9DDCAC-26CB-4116-90B3-54D34CF9F3C9}" srcOrd="1" destOrd="0" presId="urn:microsoft.com/office/officeart/2005/8/layout/radial2"/>
    <dgm:cxn modelId="{C622913E-ECC9-429B-80B3-BBFB27EAE6EF}" type="presParOf" srcId="{73696545-77F8-4B45-A523-AD3B1A2074ED}" destId="{A347DF41-7341-4175-AE80-A1B6FB70287C}" srcOrd="1" destOrd="0" presId="urn:microsoft.com/office/officeart/2005/8/layout/radial2"/>
    <dgm:cxn modelId="{51D99F86-E8F8-4DE6-B6EE-C1A2355A3DFA}" type="presParOf" srcId="{73696545-77F8-4B45-A523-AD3B1A2074ED}" destId="{7474C6E9-1810-4B98-9591-DC651A8C510B}" srcOrd="2" destOrd="0" presId="urn:microsoft.com/office/officeart/2005/8/layout/radial2"/>
    <dgm:cxn modelId="{81FEB286-A944-46D9-B7C8-BCEAB8277394}" type="presParOf" srcId="{7474C6E9-1810-4B98-9591-DC651A8C510B}" destId="{4A8237B4-B295-439A-8D84-092C38AA4782}" srcOrd="0" destOrd="0" presId="urn:microsoft.com/office/officeart/2005/8/layout/radial2"/>
    <dgm:cxn modelId="{649ED696-2D5E-4B7C-B789-F08B69F63E0E}" type="presParOf" srcId="{7474C6E9-1810-4B98-9591-DC651A8C510B}" destId="{D8F49F14-6F3C-4ECF-B6CA-B61BAAE135FE}" srcOrd="1" destOrd="0" presId="urn:microsoft.com/office/officeart/2005/8/layout/radial2"/>
    <dgm:cxn modelId="{10C5153D-4929-4E10-9FBE-949557261275}" type="presParOf" srcId="{73696545-77F8-4B45-A523-AD3B1A2074ED}" destId="{B34051DD-697A-4A12-B24F-EFF0A1167819}" srcOrd="3" destOrd="0" presId="urn:microsoft.com/office/officeart/2005/8/layout/radial2"/>
    <dgm:cxn modelId="{75DC8D9B-43BD-441B-BFF4-1B9BAAEAFA21}" type="presParOf" srcId="{73696545-77F8-4B45-A523-AD3B1A2074ED}" destId="{4FA92926-BEE8-4C17-BBF1-F7502479FBD3}" srcOrd="4" destOrd="0" presId="urn:microsoft.com/office/officeart/2005/8/layout/radial2"/>
    <dgm:cxn modelId="{0B2332E0-AEEE-407C-AA57-C8D1CFE27609}" type="presParOf" srcId="{4FA92926-BEE8-4C17-BBF1-F7502479FBD3}" destId="{3D9B0B3A-D4C8-46ED-B428-AA61983D98FC}" srcOrd="0" destOrd="0" presId="urn:microsoft.com/office/officeart/2005/8/layout/radial2"/>
    <dgm:cxn modelId="{5EFAF6A2-34F3-4F84-BE41-BA2654076429}" type="presParOf" srcId="{4FA92926-BEE8-4C17-BBF1-F7502479FBD3}" destId="{3E21A2C8-340F-406F-9BC5-7118C994F28A}" srcOrd="1" destOrd="0" presId="urn:microsoft.com/office/officeart/2005/8/layout/radial2"/>
    <dgm:cxn modelId="{7DBD4D70-1524-4E39-A94D-FAA339C8857F}" type="presParOf" srcId="{73696545-77F8-4B45-A523-AD3B1A2074ED}" destId="{A513EBA4-949B-439B-8D22-02AB351626A8}" srcOrd="5" destOrd="0" presId="urn:microsoft.com/office/officeart/2005/8/layout/radial2"/>
    <dgm:cxn modelId="{CF72C979-9256-4426-B226-91CA4D5D7708}" type="presParOf" srcId="{73696545-77F8-4B45-A523-AD3B1A2074ED}" destId="{921215B5-71C2-42B6-B374-933B2D126B36}" srcOrd="6" destOrd="0" presId="urn:microsoft.com/office/officeart/2005/8/layout/radial2"/>
    <dgm:cxn modelId="{A41A75D0-12D1-44FD-A790-1352C1605813}" type="presParOf" srcId="{921215B5-71C2-42B6-B374-933B2D126B36}" destId="{5DB073C4-DDB3-405A-9C7D-1A0E11C3F600}" srcOrd="0" destOrd="0" presId="urn:microsoft.com/office/officeart/2005/8/layout/radial2"/>
    <dgm:cxn modelId="{C77E1685-357C-47A3-BD26-E6FC9B2C26F4}" type="presParOf" srcId="{921215B5-71C2-42B6-B374-933B2D126B36}" destId="{8B84A309-F1D2-432C-9738-A6BE0F499B15}" srcOrd="1" destOrd="0" presId="urn:microsoft.com/office/officeart/2005/8/layout/radial2"/>
    <dgm:cxn modelId="{F082555E-C4A3-4473-983B-8713F6802F10}" type="presParOf" srcId="{73696545-77F8-4B45-A523-AD3B1A2074ED}" destId="{BE7A0AD3-DADA-4E53-8676-79A64826D510}" srcOrd="7" destOrd="0" presId="urn:microsoft.com/office/officeart/2005/8/layout/radial2"/>
    <dgm:cxn modelId="{023875C9-BB86-4D52-B5FF-2806BBB6809F}" type="presParOf" srcId="{73696545-77F8-4B45-A523-AD3B1A2074ED}" destId="{D860BC95-B145-4A0B-A670-5D57629B76E5}" srcOrd="8" destOrd="0" presId="urn:microsoft.com/office/officeart/2005/8/layout/radial2"/>
    <dgm:cxn modelId="{19BADEBA-BB12-4966-8AF6-A4BEFD847E55}" type="presParOf" srcId="{D860BC95-B145-4A0B-A670-5D57629B76E5}" destId="{0016F83E-2D0C-4AF5-97C9-2B8EF643B667}" srcOrd="0" destOrd="0" presId="urn:microsoft.com/office/officeart/2005/8/layout/radial2"/>
    <dgm:cxn modelId="{4C7593AF-C9C7-414C-B9C7-8BA4A5E19A72}" type="presParOf" srcId="{D860BC95-B145-4A0B-A670-5D57629B76E5}" destId="{AB708CB2-2F4C-46B1-B9E8-1690889D45B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FEF2E0-FF70-4E40-A587-A9DCA3F4A9D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6A59D78F-5BA1-465A-8129-315868FCA623}">
      <dgm:prSet/>
      <dgm:spPr/>
      <dgm:t>
        <a:bodyPr/>
        <a:lstStyle/>
        <a:p>
          <a:r>
            <a:rPr lang="en-US"/>
            <a:t>Microsoft cloud security benchmark (dříve Azure security Benchmark)</a:t>
          </a:r>
          <a:endParaRPr lang="cs-CZ"/>
        </a:p>
      </dgm:t>
    </dgm:pt>
    <dgm:pt modelId="{7D9F591E-14FA-4D3E-BBDE-935B2225021E}" type="parTrans" cxnId="{2D3AB7C1-120D-471E-9D8C-07103858A4B2}">
      <dgm:prSet/>
      <dgm:spPr/>
      <dgm:t>
        <a:bodyPr/>
        <a:lstStyle/>
        <a:p>
          <a:endParaRPr lang="cs-CZ"/>
        </a:p>
      </dgm:t>
    </dgm:pt>
    <dgm:pt modelId="{BA1358EB-E062-4CB9-A6AA-068A0A9D8A73}" type="sibTrans" cxnId="{2D3AB7C1-120D-471E-9D8C-07103858A4B2}">
      <dgm:prSet/>
      <dgm:spPr/>
      <dgm:t>
        <a:bodyPr/>
        <a:lstStyle/>
        <a:p>
          <a:endParaRPr lang="cs-CZ"/>
        </a:p>
      </dgm:t>
    </dgm:pt>
    <dgm:pt modelId="{78EA941B-B0FD-4394-9F59-DD618A9CCE3F}">
      <dgm:prSet/>
      <dgm:spPr/>
      <dgm:t>
        <a:bodyPr/>
        <a:lstStyle/>
        <a:p>
          <a:r>
            <a:rPr lang="en-US"/>
            <a:t>Azure policies</a:t>
          </a:r>
          <a:endParaRPr lang="cs-CZ"/>
        </a:p>
      </dgm:t>
    </dgm:pt>
    <dgm:pt modelId="{94E17284-06AB-42EB-8773-E7D05C3D54D9}" type="parTrans" cxnId="{4AC40479-F874-4ED9-A533-2971F25C3E1A}">
      <dgm:prSet/>
      <dgm:spPr/>
      <dgm:t>
        <a:bodyPr/>
        <a:lstStyle/>
        <a:p>
          <a:endParaRPr lang="cs-CZ"/>
        </a:p>
      </dgm:t>
    </dgm:pt>
    <dgm:pt modelId="{27910034-245C-401B-BE1E-79575F2FF104}" type="sibTrans" cxnId="{4AC40479-F874-4ED9-A533-2971F25C3E1A}">
      <dgm:prSet/>
      <dgm:spPr/>
      <dgm:t>
        <a:bodyPr/>
        <a:lstStyle/>
        <a:p>
          <a:endParaRPr lang="cs-CZ"/>
        </a:p>
      </dgm:t>
    </dgm:pt>
    <dgm:pt modelId="{130D2BA9-B16E-41FC-9B4B-69443A059291}">
      <dgm:prSet/>
      <dgm:spPr/>
      <dgm:t>
        <a:bodyPr/>
        <a:lstStyle/>
        <a:p>
          <a:r>
            <a:rPr lang="en-US"/>
            <a:t>Network security groups</a:t>
          </a:r>
          <a:endParaRPr lang="cs-CZ"/>
        </a:p>
      </dgm:t>
    </dgm:pt>
    <dgm:pt modelId="{85C9FB7C-7664-41B1-B91D-CFE02497DA78}" type="parTrans" cxnId="{85BC4057-C1B1-4ACC-B475-6AEF90F8CFAC}">
      <dgm:prSet/>
      <dgm:spPr/>
      <dgm:t>
        <a:bodyPr/>
        <a:lstStyle/>
        <a:p>
          <a:endParaRPr lang="cs-CZ"/>
        </a:p>
      </dgm:t>
    </dgm:pt>
    <dgm:pt modelId="{6640D036-9959-4E38-899C-D022C13F3C9E}" type="sibTrans" cxnId="{85BC4057-C1B1-4ACC-B475-6AEF90F8CFAC}">
      <dgm:prSet/>
      <dgm:spPr/>
      <dgm:t>
        <a:bodyPr/>
        <a:lstStyle/>
        <a:p>
          <a:endParaRPr lang="cs-CZ"/>
        </a:p>
      </dgm:t>
    </dgm:pt>
    <dgm:pt modelId="{7CDF872E-7959-4222-989D-21B77BD72D64}">
      <dgm:prSet/>
      <dgm:spPr/>
      <dgm:t>
        <a:bodyPr/>
        <a:lstStyle/>
        <a:p>
          <a:r>
            <a:rPr lang="en-US"/>
            <a:t>Defender for cloud</a:t>
          </a:r>
          <a:endParaRPr lang="cs-CZ"/>
        </a:p>
      </dgm:t>
    </dgm:pt>
    <dgm:pt modelId="{909DEDDA-13D2-47F0-BEA0-4A28FFAB961F}" type="parTrans" cxnId="{05B22B3D-7541-4910-8E2A-6D8BB58F19F9}">
      <dgm:prSet/>
      <dgm:spPr/>
      <dgm:t>
        <a:bodyPr/>
        <a:lstStyle/>
        <a:p>
          <a:endParaRPr lang="cs-CZ"/>
        </a:p>
      </dgm:t>
    </dgm:pt>
    <dgm:pt modelId="{92AFC44E-4D8F-4814-8FDD-28EFA14D2997}" type="sibTrans" cxnId="{05B22B3D-7541-4910-8E2A-6D8BB58F19F9}">
      <dgm:prSet/>
      <dgm:spPr/>
      <dgm:t>
        <a:bodyPr/>
        <a:lstStyle/>
        <a:p>
          <a:endParaRPr lang="cs-CZ"/>
        </a:p>
      </dgm:t>
    </dgm:pt>
    <dgm:pt modelId="{54701ED2-A419-4E76-80DD-1C22F700D62E}">
      <dgm:prSet/>
      <dgm:spPr/>
      <dgm:t>
        <a:bodyPr/>
        <a:lstStyle/>
        <a:p>
          <a:r>
            <a:rPr lang="en-US"/>
            <a:t>DDoS protection</a:t>
          </a:r>
          <a:endParaRPr lang="cs-CZ"/>
        </a:p>
      </dgm:t>
    </dgm:pt>
    <dgm:pt modelId="{1665AA54-888B-4264-B502-6E0923315B5A}" type="parTrans" cxnId="{41967CAC-CE95-49CB-B848-0912BFBDFBDE}">
      <dgm:prSet/>
      <dgm:spPr/>
      <dgm:t>
        <a:bodyPr/>
        <a:lstStyle/>
        <a:p>
          <a:endParaRPr lang="cs-CZ"/>
        </a:p>
      </dgm:t>
    </dgm:pt>
    <dgm:pt modelId="{B3D81BC4-1AFC-477C-A592-980863018B2D}" type="sibTrans" cxnId="{41967CAC-CE95-49CB-B848-0912BFBDFBDE}">
      <dgm:prSet/>
      <dgm:spPr/>
      <dgm:t>
        <a:bodyPr/>
        <a:lstStyle/>
        <a:p>
          <a:endParaRPr lang="cs-CZ"/>
        </a:p>
      </dgm:t>
    </dgm:pt>
    <dgm:pt modelId="{7223DF6B-A3D3-4DE6-8ACC-09182998D766}">
      <dgm:prSet/>
      <dgm:spPr/>
      <dgm:t>
        <a:bodyPr/>
        <a:lstStyle/>
        <a:p>
          <a:endParaRPr lang="cs-CZ"/>
        </a:p>
      </dgm:t>
    </dgm:pt>
    <dgm:pt modelId="{7745C66D-9641-4ACA-91F3-0BD92410CA60}" type="parTrans" cxnId="{6A3C4005-D856-4B23-9F42-123887452D41}">
      <dgm:prSet/>
      <dgm:spPr/>
      <dgm:t>
        <a:bodyPr/>
        <a:lstStyle/>
        <a:p>
          <a:endParaRPr lang="cs-CZ"/>
        </a:p>
      </dgm:t>
    </dgm:pt>
    <dgm:pt modelId="{27BC2995-CA90-4B6A-8810-A3AFA0E01C71}" type="sibTrans" cxnId="{6A3C4005-D856-4B23-9F42-123887452D41}">
      <dgm:prSet/>
      <dgm:spPr/>
      <dgm:t>
        <a:bodyPr/>
        <a:lstStyle/>
        <a:p>
          <a:endParaRPr lang="cs-CZ"/>
        </a:p>
      </dgm:t>
    </dgm:pt>
    <dgm:pt modelId="{FA6C1729-CD66-4D26-91E5-009DB7450134}">
      <dgm:prSet/>
      <dgm:spPr/>
      <dgm:t>
        <a:bodyPr/>
        <a:lstStyle/>
        <a:p>
          <a:r>
            <a:rPr lang="en-US"/>
            <a:t>Azure Sentinel</a:t>
          </a:r>
          <a:endParaRPr lang="cs-CZ"/>
        </a:p>
      </dgm:t>
    </dgm:pt>
    <dgm:pt modelId="{7E7CB625-4103-4BC7-A6AA-88365DC68309}" type="parTrans" cxnId="{E1855249-4F5D-49A4-8981-BC5F9BDA9BB5}">
      <dgm:prSet/>
      <dgm:spPr/>
      <dgm:t>
        <a:bodyPr/>
        <a:lstStyle/>
        <a:p>
          <a:endParaRPr lang="cs-CZ"/>
        </a:p>
      </dgm:t>
    </dgm:pt>
    <dgm:pt modelId="{FEE84073-6C61-4F58-9256-FE7C474F1B22}" type="sibTrans" cxnId="{E1855249-4F5D-49A4-8981-BC5F9BDA9BB5}">
      <dgm:prSet/>
      <dgm:spPr/>
      <dgm:t>
        <a:bodyPr/>
        <a:lstStyle/>
        <a:p>
          <a:endParaRPr lang="cs-CZ"/>
        </a:p>
      </dgm:t>
    </dgm:pt>
    <dgm:pt modelId="{7DCFCD5B-7A31-4A9A-8114-B946BB7E472A}">
      <dgm:prSet/>
      <dgm:spPr/>
      <dgm:t>
        <a:bodyPr/>
        <a:lstStyle/>
        <a:p>
          <a:r>
            <a:rPr lang="en-US"/>
            <a:t>Azure Firewall</a:t>
          </a:r>
          <a:endParaRPr lang="cs-CZ"/>
        </a:p>
      </dgm:t>
    </dgm:pt>
    <dgm:pt modelId="{720C2507-3761-4A15-B242-5CCE44121610}" type="parTrans" cxnId="{1322E1E6-AB55-4955-9180-AE8251885ED7}">
      <dgm:prSet/>
      <dgm:spPr/>
      <dgm:t>
        <a:bodyPr/>
        <a:lstStyle/>
        <a:p>
          <a:endParaRPr lang="cs-CZ"/>
        </a:p>
      </dgm:t>
    </dgm:pt>
    <dgm:pt modelId="{FF145585-BE16-4B7B-BDF9-A022F758D042}" type="sibTrans" cxnId="{1322E1E6-AB55-4955-9180-AE8251885ED7}">
      <dgm:prSet/>
      <dgm:spPr/>
      <dgm:t>
        <a:bodyPr/>
        <a:lstStyle/>
        <a:p>
          <a:endParaRPr lang="cs-CZ"/>
        </a:p>
      </dgm:t>
    </dgm:pt>
    <dgm:pt modelId="{407E25F7-03BA-4A87-B46C-B6FA2D92A626}" type="pres">
      <dgm:prSet presAssocID="{75FEF2E0-FF70-4E40-A587-A9DCA3F4A9D5}" presName="compositeShape" presStyleCnt="0">
        <dgm:presLayoutVars>
          <dgm:chMax val="7"/>
          <dgm:dir/>
          <dgm:resizeHandles val="exact"/>
        </dgm:presLayoutVars>
      </dgm:prSet>
      <dgm:spPr/>
    </dgm:pt>
    <dgm:pt modelId="{807299A5-A45F-4FED-B4D2-1C6206B67EAC}" type="pres">
      <dgm:prSet presAssocID="{6A59D78F-5BA1-465A-8129-315868FCA623}" presName="circ1" presStyleLbl="vennNode1" presStyleIdx="0" presStyleCnt="7"/>
      <dgm:spPr/>
    </dgm:pt>
    <dgm:pt modelId="{8FB866FA-42D2-49CD-BBD5-ACEEB6EC7AE8}" type="pres">
      <dgm:prSet presAssocID="{6A59D78F-5BA1-465A-8129-315868FCA62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9175B1A-E3E0-4170-929D-0516FE0CCF48}" type="pres">
      <dgm:prSet presAssocID="{78EA941B-B0FD-4394-9F59-DD618A9CCE3F}" presName="circ2" presStyleLbl="vennNode1" presStyleIdx="1" presStyleCnt="7"/>
      <dgm:spPr/>
    </dgm:pt>
    <dgm:pt modelId="{D9308F55-A713-40BB-8340-32B30D70C1A7}" type="pres">
      <dgm:prSet presAssocID="{78EA941B-B0FD-4394-9F59-DD618A9CCE3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F7E0059-B186-47EF-8C64-CC5B6B08894A}" type="pres">
      <dgm:prSet presAssocID="{FA6C1729-CD66-4D26-91E5-009DB7450134}" presName="circ3" presStyleLbl="vennNode1" presStyleIdx="2" presStyleCnt="7"/>
      <dgm:spPr/>
    </dgm:pt>
    <dgm:pt modelId="{BAFDDE31-6EF8-4594-ACE3-669903488C7F}" type="pres">
      <dgm:prSet presAssocID="{FA6C1729-CD66-4D26-91E5-009DB74501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676D48F-B28D-4FB3-BFCE-6C24E7F5693B}" type="pres">
      <dgm:prSet presAssocID="{7DCFCD5B-7A31-4A9A-8114-B946BB7E472A}" presName="circ4" presStyleLbl="vennNode1" presStyleIdx="3" presStyleCnt="7"/>
      <dgm:spPr/>
    </dgm:pt>
    <dgm:pt modelId="{57E0546F-DC82-4F3B-B5DF-DBA21F2691EF}" type="pres">
      <dgm:prSet presAssocID="{7DCFCD5B-7A31-4A9A-8114-B946BB7E472A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33301AD-7D7C-4FD8-878C-F56173B38499}" type="pres">
      <dgm:prSet presAssocID="{130D2BA9-B16E-41FC-9B4B-69443A059291}" presName="circ5" presStyleLbl="vennNode1" presStyleIdx="4" presStyleCnt="7"/>
      <dgm:spPr/>
    </dgm:pt>
    <dgm:pt modelId="{4E8694D6-D4B9-4C65-AF3A-1C7FCAB6A309}" type="pres">
      <dgm:prSet presAssocID="{130D2BA9-B16E-41FC-9B4B-69443A059291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B0A782D-A3E7-4614-8CB6-6EAC88266A55}" type="pres">
      <dgm:prSet presAssocID="{7CDF872E-7959-4222-989D-21B77BD72D64}" presName="circ6" presStyleLbl="vennNode1" presStyleIdx="5" presStyleCnt="7"/>
      <dgm:spPr/>
    </dgm:pt>
    <dgm:pt modelId="{8F39AFE7-B992-45F1-8A1E-116A7D4CD54D}" type="pres">
      <dgm:prSet presAssocID="{7CDF872E-7959-4222-989D-21B77BD72D64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E77B6F3-5C7D-4312-A5D5-A9A1AFAF1CE4}" type="pres">
      <dgm:prSet presAssocID="{54701ED2-A419-4E76-80DD-1C22F700D62E}" presName="circ7" presStyleLbl="vennNode1" presStyleIdx="6" presStyleCnt="7"/>
      <dgm:spPr/>
    </dgm:pt>
    <dgm:pt modelId="{E9B3995E-105D-4D57-BA75-73129D336CD9}" type="pres">
      <dgm:prSet presAssocID="{54701ED2-A419-4E76-80DD-1C22F700D62E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A3C4005-D856-4B23-9F42-123887452D41}" srcId="{75FEF2E0-FF70-4E40-A587-A9DCA3F4A9D5}" destId="{7223DF6B-A3D3-4DE6-8ACC-09182998D766}" srcOrd="7" destOrd="0" parTransId="{7745C66D-9641-4ACA-91F3-0BD92410CA60}" sibTransId="{27BC2995-CA90-4B6A-8810-A3AFA0E01C71}"/>
    <dgm:cxn modelId="{E535930A-584E-497B-997E-7CA72A5C60C1}" type="presOf" srcId="{130D2BA9-B16E-41FC-9B4B-69443A059291}" destId="{4E8694D6-D4B9-4C65-AF3A-1C7FCAB6A309}" srcOrd="0" destOrd="0" presId="urn:microsoft.com/office/officeart/2005/8/layout/venn1"/>
    <dgm:cxn modelId="{E2B1E620-6C3B-40FE-95EB-0D30E238F7CD}" type="presOf" srcId="{7CDF872E-7959-4222-989D-21B77BD72D64}" destId="{8F39AFE7-B992-45F1-8A1E-116A7D4CD54D}" srcOrd="0" destOrd="0" presId="urn:microsoft.com/office/officeart/2005/8/layout/venn1"/>
    <dgm:cxn modelId="{13F03424-3654-4DE5-8C77-3B8374FAC8C8}" type="presOf" srcId="{FA6C1729-CD66-4D26-91E5-009DB7450134}" destId="{BAFDDE31-6EF8-4594-ACE3-669903488C7F}" srcOrd="0" destOrd="0" presId="urn:microsoft.com/office/officeart/2005/8/layout/venn1"/>
    <dgm:cxn modelId="{05B22B3D-7541-4910-8E2A-6D8BB58F19F9}" srcId="{75FEF2E0-FF70-4E40-A587-A9DCA3F4A9D5}" destId="{7CDF872E-7959-4222-989D-21B77BD72D64}" srcOrd="5" destOrd="0" parTransId="{909DEDDA-13D2-47F0-BEA0-4A28FFAB961F}" sibTransId="{92AFC44E-4D8F-4814-8FDD-28EFA14D2997}"/>
    <dgm:cxn modelId="{E1855249-4F5D-49A4-8981-BC5F9BDA9BB5}" srcId="{75FEF2E0-FF70-4E40-A587-A9DCA3F4A9D5}" destId="{FA6C1729-CD66-4D26-91E5-009DB7450134}" srcOrd="2" destOrd="0" parTransId="{7E7CB625-4103-4BC7-A6AA-88365DC68309}" sibTransId="{FEE84073-6C61-4F58-9256-FE7C474F1B22}"/>
    <dgm:cxn modelId="{85BC4057-C1B1-4ACC-B475-6AEF90F8CFAC}" srcId="{75FEF2E0-FF70-4E40-A587-A9DCA3F4A9D5}" destId="{130D2BA9-B16E-41FC-9B4B-69443A059291}" srcOrd="4" destOrd="0" parTransId="{85C9FB7C-7664-41B1-B91D-CFE02497DA78}" sibTransId="{6640D036-9959-4E38-899C-D022C13F3C9E}"/>
    <dgm:cxn modelId="{4AC40479-F874-4ED9-A533-2971F25C3E1A}" srcId="{75FEF2E0-FF70-4E40-A587-A9DCA3F4A9D5}" destId="{78EA941B-B0FD-4394-9F59-DD618A9CCE3F}" srcOrd="1" destOrd="0" parTransId="{94E17284-06AB-42EB-8773-E7D05C3D54D9}" sibTransId="{27910034-245C-401B-BE1E-79575F2FF104}"/>
    <dgm:cxn modelId="{0C9A5995-138E-41EC-97C6-F3A476BC73B3}" type="presOf" srcId="{78EA941B-B0FD-4394-9F59-DD618A9CCE3F}" destId="{D9308F55-A713-40BB-8340-32B30D70C1A7}" srcOrd="0" destOrd="0" presId="urn:microsoft.com/office/officeart/2005/8/layout/venn1"/>
    <dgm:cxn modelId="{41967CAC-CE95-49CB-B848-0912BFBDFBDE}" srcId="{75FEF2E0-FF70-4E40-A587-A9DCA3F4A9D5}" destId="{54701ED2-A419-4E76-80DD-1C22F700D62E}" srcOrd="6" destOrd="0" parTransId="{1665AA54-888B-4264-B502-6E0923315B5A}" sibTransId="{B3D81BC4-1AFC-477C-A592-980863018B2D}"/>
    <dgm:cxn modelId="{FEC537AE-5257-4800-A7AA-8287DA240066}" type="presOf" srcId="{75FEF2E0-FF70-4E40-A587-A9DCA3F4A9D5}" destId="{407E25F7-03BA-4A87-B46C-B6FA2D92A626}" srcOrd="0" destOrd="0" presId="urn:microsoft.com/office/officeart/2005/8/layout/venn1"/>
    <dgm:cxn modelId="{907455C0-DD0F-4A29-AABC-1A606E1C3EB5}" type="presOf" srcId="{6A59D78F-5BA1-465A-8129-315868FCA623}" destId="{8FB866FA-42D2-49CD-BBD5-ACEEB6EC7AE8}" srcOrd="0" destOrd="0" presId="urn:microsoft.com/office/officeart/2005/8/layout/venn1"/>
    <dgm:cxn modelId="{2D3AB7C1-120D-471E-9D8C-07103858A4B2}" srcId="{75FEF2E0-FF70-4E40-A587-A9DCA3F4A9D5}" destId="{6A59D78F-5BA1-465A-8129-315868FCA623}" srcOrd="0" destOrd="0" parTransId="{7D9F591E-14FA-4D3E-BBDE-935B2225021E}" sibTransId="{BA1358EB-E062-4CB9-A6AA-068A0A9D8A73}"/>
    <dgm:cxn modelId="{B90409C6-354B-4453-801F-102A4A862033}" type="presOf" srcId="{7DCFCD5B-7A31-4A9A-8114-B946BB7E472A}" destId="{57E0546F-DC82-4F3B-B5DF-DBA21F2691EF}" srcOrd="0" destOrd="0" presId="urn:microsoft.com/office/officeart/2005/8/layout/venn1"/>
    <dgm:cxn modelId="{1322E1E6-AB55-4955-9180-AE8251885ED7}" srcId="{75FEF2E0-FF70-4E40-A587-A9DCA3F4A9D5}" destId="{7DCFCD5B-7A31-4A9A-8114-B946BB7E472A}" srcOrd="3" destOrd="0" parTransId="{720C2507-3761-4A15-B242-5CCE44121610}" sibTransId="{FF145585-BE16-4B7B-BDF9-A022F758D042}"/>
    <dgm:cxn modelId="{BCB823EC-F10B-4500-A46B-A309694926E0}" type="presOf" srcId="{54701ED2-A419-4E76-80DD-1C22F700D62E}" destId="{E9B3995E-105D-4D57-BA75-73129D336CD9}" srcOrd="0" destOrd="0" presId="urn:microsoft.com/office/officeart/2005/8/layout/venn1"/>
    <dgm:cxn modelId="{9DA48049-08AC-43F8-90F2-7BD33FCD6AFB}" type="presParOf" srcId="{407E25F7-03BA-4A87-B46C-B6FA2D92A626}" destId="{807299A5-A45F-4FED-B4D2-1C6206B67EAC}" srcOrd="0" destOrd="0" presId="urn:microsoft.com/office/officeart/2005/8/layout/venn1"/>
    <dgm:cxn modelId="{904FC8EB-9CC5-450F-9B91-FBBB895A008A}" type="presParOf" srcId="{407E25F7-03BA-4A87-B46C-B6FA2D92A626}" destId="{8FB866FA-42D2-49CD-BBD5-ACEEB6EC7AE8}" srcOrd="1" destOrd="0" presId="urn:microsoft.com/office/officeart/2005/8/layout/venn1"/>
    <dgm:cxn modelId="{5635483A-BE2B-4ED5-BF19-39724367BFB6}" type="presParOf" srcId="{407E25F7-03BA-4A87-B46C-B6FA2D92A626}" destId="{29175B1A-E3E0-4170-929D-0516FE0CCF48}" srcOrd="2" destOrd="0" presId="urn:microsoft.com/office/officeart/2005/8/layout/venn1"/>
    <dgm:cxn modelId="{A97570D3-C338-4802-9FBE-9D7E4961355D}" type="presParOf" srcId="{407E25F7-03BA-4A87-B46C-B6FA2D92A626}" destId="{D9308F55-A713-40BB-8340-32B30D70C1A7}" srcOrd="3" destOrd="0" presId="urn:microsoft.com/office/officeart/2005/8/layout/venn1"/>
    <dgm:cxn modelId="{6384D019-9D42-42ED-945C-28F3F5E2A568}" type="presParOf" srcId="{407E25F7-03BA-4A87-B46C-B6FA2D92A626}" destId="{1F7E0059-B186-47EF-8C64-CC5B6B08894A}" srcOrd="4" destOrd="0" presId="urn:microsoft.com/office/officeart/2005/8/layout/venn1"/>
    <dgm:cxn modelId="{9AB08C21-3C5A-428C-B9B2-CAC7CED34481}" type="presParOf" srcId="{407E25F7-03BA-4A87-B46C-B6FA2D92A626}" destId="{BAFDDE31-6EF8-4594-ACE3-669903488C7F}" srcOrd="5" destOrd="0" presId="urn:microsoft.com/office/officeart/2005/8/layout/venn1"/>
    <dgm:cxn modelId="{B0CD0B91-0F49-4AEB-94D3-1417F892B2B9}" type="presParOf" srcId="{407E25F7-03BA-4A87-B46C-B6FA2D92A626}" destId="{2676D48F-B28D-4FB3-BFCE-6C24E7F5693B}" srcOrd="6" destOrd="0" presId="urn:microsoft.com/office/officeart/2005/8/layout/venn1"/>
    <dgm:cxn modelId="{A3836F40-90F2-4ACA-80CE-084D39FA9A39}" type="presParOf" srcId="{407E25F7-03BA-4A87-B46C-B6FA2D92A626}" destId="{57E0546F-DC82-4F3B-B5DF-DBA21F2691EF}" srcOrd="7" destOrd="0" presId="urn:microsoft.com/office/officeart/2005/8/layout/venn1"/>
    <dgm:cxn modelId="{59AE4B0F-5E09-43D1-BBA3-5BAB9BA55D34}" type="presParOf" srcId="{407E25F7-03BA-4A87-B46C-B6FA2D92A626}" destId="{A33301AD-7D7C-4FD8-878C-F56173B38499}" srcOrd="8" destOrd="0" presId="urn:microsoft.com/office/officeart/2005/8/layout/venn1"/>
    <dgm:cxn modelId="{54C65296-8BFC-4E5D-8E50-40B68A7A7E11}" type="presParOf" srcId="{407E25F7-03BA-4A87-B46C-B6FA2D92A626}" destId="{4E8694D6-D4B9-4C65-AF3A-1C7FCAB6A309}" srcOrd="9" destOrd="0" presId="urn:microsoft.com/office/officeart/2005/8/layout/venn1"/>
    <dgm:cxn modelId="{7AFD84F4-E56B-4835-9AFC-E19EB2A46F03}" type="presParOf" srcId="{407E25F7-03BA-4A87-B46C-B6FA2D92A626}" destId="{7B0A782D-A3E7-4614-8CB6-6EAC88266A55}" srcOrd="10" destOrd="0" presId="urn:microsoft.com/office/officeart/2005/8/layout/venn1"/>
    <dgm:cxn modelId="{73CB2678-A254-412A-9F40-DE13DBB190C3}" type="presParOf" srcId="{407E25F7-03BA-4A87-B46C-B6FA2D92A626}" destId="{8F39AFE7-B992-45F1-8A1E-116A7D4CD54D}" srcOrd="11" destOrd="0" presId="urn:microsoft.com/office/officeart/2005/8/layout/venn1"/>
    <dgm:cxn modelId="{7CB2C29D-852D-4622-A115-9EE63A75EC0B}" type="presParOf" srcId="{407E25F7-03BA-4A87-B46C-B6FA2D92A626}" destId="{EE77B6F3-5C7D-4312-A5D5-A9A1AFAF1CE4}" srcOrd="12" destOrd="0" presId="urn:microsoft.com/office/officeart/2005/8/layout/venn1"/>
    <dgm:cxn modelId="{F06142AD-7C3B-4A61-A365-A1EFF396A965}" type="presParOf" srcId="{407E25F7-03BA-4A87-B46C-B6FA2D92A626}" destId="{E9B3995E-105D-4D57-BA75-73129D336CD9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914BA1-F0B6-4AB9-AA58-A2E54173D5F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287721C2-BD0B-445E-AC5F-355F17DD4618}">
      <dgm:prSet/>
      <dgm:spPr>
        <a:solidFill>
          <a:srgbClr val="002060"/>
        </a:solidFill>
      </dgm:spPr>
      <dgm:t>
        <a:bodyPr/>
        <a:lstStyle/>
        <a:p>
          <a:r>
            <a:rPr lang="en-US"/>
            <a:t>Hub and Spoke</a:t>
          </a:r>
          <a:endParaRPr lang="cs-CZ"/>
        </a:p>
      </dgm:t>
    </dgm:pt>
    <dgm:pt modelId="{25ED922C-F1FC-4A01-9340-08079273AEE0}" type="parTrans" cxnId="{E79173C4-68E6-466C-864B-0B5A48F4A5D6}">
      <dgm:prSet/>
      <dgm:spPr/>
      <dgm:t>
        <a:bodyPr/>
        <a:lstStyle/>
        <a:p>
          <a:endParaRPr lang="cs-CZ"/>
        </a:p>
      </dgm:t>
    </dgm:pt>
    <dgm:pt modelId="{6480629F-E036-48EB-A008-9DAC8DDFA2AC}" type="sibTrans" cxnId="{E79173C4-68E6-466C-864B-0B5A48F4A5D6}">
      <dgm:prSet/>
      <dgm:spPr/>
      <dgm:t>
        <a:bodyPr/>
        <a:lstStyle/>
        <a:p>
          <a:endParaRPr lang="cs-CZ"/>
        </a:p>
      </dgm:t>
    </dgm:pt>
    <dgm:pt modelId="{D7529E60-F97F-4B40-8285-33478AD6802B}">
      <dgm:prSet/>
      <dgm:spPr>
        <a:solidFill>
          <a:srgbClr val="002060"/>
        </a:solidFill>
      </dgm:spPr>
      <dgm:t>
        <a:bodyPr/>
        <a:lstStyle/>
        <a:p>
          <a:r>
            <a:rPr lang="en-US"/>
            <a:t>Virtual WAN</a:t>
          </a:r>
          <a:endParaRPr lang="cs-CZ"/>
        </a:p>
      </dgm:t>
    </dgm:pt>
    <dgm:pt modelId="{939BC772-A66D-481F-AF87-733B3A348E81}" type="parTrans" cxnId="{E01F7701-78F4-437A-8C44-460361121F96}">
      <dgm:prSet/>
      <dgm:spPr/>
      <dgm:t>
        <a:bodyPr/>
        <a:lstStyle/>
        <a:p>
          <a:endParaRPr lang="cs-CZ"/>
        </a:p>
      </dgm:t>
    </dgm:pt>
    <dgm:pt modelId="{1C806EFC-68CF-4BD7-BBD2-E141DA2B9BF2}" type="sibTrans" cxnId="{E01F7701-78F4-437A-8C44-460361121F96}">
      <dgm:prSet/>
      <dgm:spPr/>
      <dgm:t>
        <a:bodyPr/>
        <a:lstStyle/>
        <a:p>
          <a:endParaRPr lang="cs-CZ"/>
        </a:p>
      </dgm:t>
    </dgm:pt>
    <dgm:pt modelId="{AFDA457F-C7CB-4123-B15E-E261793E1A8B}">
      <dgm:prSet/>
      <dgm:spPr/>
      <dgm:t>
        <a:bodyPr/>
        <a:lstStyle/>
        <a:p>
          <a:r>
            <a:rPr lang="en-US"/>
            <a:t>Express route</a:t>
          </a:r>
          <a:endParaRPr lang="cs-CZ"/>
        </a:p>
      </dgm:t>
    </dgm:pt>
    <dgm:pt modelId="{AF112968-11EA-4DE3-B83F-CC102E33EBE2}" type="parTrans" cxnId="{CCDF13BE-BC51-4214-AC8F-B7B5A92F4EF1}">
      <dgm:prSet/>
      <dgm:spPr/>
      <dgm:t>
        <a:bodyPr/>
        <a:lstStyle/>
        <a:p>
          <a:endParaRPr lang="cs-CZ"/>
        </a:p>
      </dgm:t>
    </dgm:pt>
    <dgm:pt modelId="{F3B5345A-7288-4A0E-9272-C6CD0C812636}" type="sibTrans" cxnId="{CCDF13BE-BC51-4214-AC8F-B7B5A92F4EF1}">
      <dgm:prSet/>
      <dgm:spPr/>
      <dgm:t>
        <a:bodyPr/>
        <a:lstStyle/>
        <a:p>
          <a:endParaRPr lang="cs-CZ"/>
        </a:p>
      </dgm:t>
    </dgm:pt>
    <dgm:pt modelId="{F7B49672-30A6-4CF8-B549-0550D97643CF}">
      <dgm:prSet/>
      <dgm:spPr/>
      <dgm:t>
        <a:bodyPr/>
        <a:lstStyle/>
        <a:p>
          <a:r>
            <a:rPr lang="en-US"/>
            <a:t>VPN gateway</a:t>
          </a:r>
          <a:endParaRPr lang="cs-CZ"/>
        </a:p>
      </dgm:t>
    </dgm:pt>
    <dgm:pt modelId="{E50004EA-7D67-4809-A76A-9744335F91FC}" type="parTrans" cxnId="{1F885A4E-516B-400A-A8D0-F4FE1B46B2E6}">
      <dgm:prSet/>
      <dgm:spPr/>
      <dgm:t>
        <a:bodyPr/>
        <a:lstStyle/>
        <a:p>
          <a:endParaRPr lang="cs-CZ"/>
        </a:p>
      </dgm:t>
    </dgm:pt>
    <dgm:pt modelId="{0E5E75C8-FB36-405C-9DAB-C77041CADDE6}" type="sibTrans" cxnId="{1F885A4E-516B-400A-A8D0-F4FE1B46B2E6}">
      <dgm:prSet/>
      <dgm:spPr/>
      <dgm:t>
        <a:bodyPr/>
        <a:lstStyle/>
        <a:p>
          <a:endParaRPr lang="cs-CZ"/>
        </a:p>
      </dgm:t>
    </dgm:pt>
    <dgm:pt modelId="{8B45CC01-879A-47A4-9074-D98244716712}">
      <dgm:prSet/>
      <dgm:spPr/>
      <dgm:t>
        <a:bodyPr/>
        <a:lstStyle/>
        <a:p>
          <a:r>
            <a:rPr lang="en-US"/>
            <a:t>Peering</a:t>
          </a:r>
          <a:endParaRPr lang="cs-CZ"/>
        </a:p>
      </dgm:t>
    </dgm:pt>
    <dgm:pt modelId="{95D4407B-87AB-4D93-8F04-A9B9DFF2988A}" type="parTrans" cxnId="{F82108C6-FF57-4C7B-985D-426DDE4C381A}">
      <dgm:prSet/>
      <dgm:spPr/>
      <dgm:t>
        <a:bodyPr/>
        <a:lstStyle/>
        <a:p>
          <a:endParaRPr lang="cs-CZ"/>
        </a:p>
      </dgm:t>
    </dgm:pt>
    <dgm:pt modelId="{619712A8-D9C7-46F5-998B-365506DF684E}" type="sibTrans" cxnId="{F82108C6-FF57-4C7B-985D-426DDE4C381A}">
      <dgm:prSet/>
      <dgm:spPr/>
      <dgm:t>
        <a:bodyPr/>
        <a:lstStyle/>
        <a:p>
          <a:endParaRPr lang="cs-CZ"/>
        </a:p>
      </dgm:t>
    </dgm:pt>
    <dgm:pt modelId="{1E3ED9F2-4A0C-4D12-8DE2-A391419E11A0}">
      <dgm:prSet/>
      <dgm:spPr/>
      <dgm:t>
        <a:bodyPr/>
        <a:lstStyle/>
        <a:p>
          <a:r>
            <a:rPr lang="en-US"/>
            <a:t>Private link a private endpoint</a:t>
          </a:r>
          <a:endParaRPr lang="cs-CZ"/>
        </a:p>
      </dgm:t>
    </dgm:pt>
    <dgm:pt modelId="{CD4B24EC-0DD2-434F-ABC0-F4C052BEC4AF}" type="parTrans" cxnId="{0AF2D24F-314C-4E78-ACCE-ADCB548B9F52}">
      <dgm:prSet/>
      <dgm:spPr/>
      <dgm:t>
        <a:bodyPr/>
        <a:lstStyle/>
        <a:p>
          <a:endParaRPr lang="cs-CZ"/>
        </a:p>
      </dgm:t>
    </dgm:pt>
    <dgm:pt modelId="{3209A605-884E-4AAA-9EC7-3B42380AFD60}" type="sibTrans" cxnId="{0AF2D24F-314C-4E78-ACCE-ADCB548B9F52}">
      <dgm:prSet/>
      <dgm:spPr/>
      <dgm:t>
        <a:bodyPr/>
        <a:lstStyle/>
        <a:p>
          <a:endParaRPr lang="cs-CZ"/>
        </a:p>
      </dgm:t>
    </dgm:pt>
    <dgm:pt modelId="{D1A1E952-9C41-4F91-A8C1-571E4200834A}">
      <dgm:prSet/>
      <dgm:spPr/>
      <dgm:t>
        <a:bodyPr/>
        <a:lstStyle/>
        <a:p>
          <a:r>
            <a:rPr lang="en-US"/>
            <a:t>Network Watcher</a:t>
          </a:r>
          <a:endParaRPr lang="cs-CZ"/>
        </a:p>
      </dgm:t>
    </dgm:pt>
    <dgm:pt modelId="{B1A3E9EC-96A1-4166-9826-B92B569B4568}" type="parTrans" cxnId="{A48B03A7-6160-4C4C-BCA9-E1238C93F578}">
      <dgm:prSet/>
      <dgm:spPr/>
      <dgm:t>
        <a:bodyPr/>
        <a:lstStyle/>
        <a:p>
          <a:endParaRPr lang="cs-CZ"/>
        </a:p>
      </dgm:t>
    </dgm:pt>
    <dgm:pt modelId="{99D6FF0B-8277-4014-9E5B-D5423024B1A6}" type="sibTrans" cxnId="{A48B03A7-6160-4C4C-BCA9-E1238C93F578}">
      <dgm:prSet/>
      <dgm:spPr/>
      <dgm:t>
        <a:bodyPr/>
        <a:lstStyle/>
        <a:p>
          <a:endParaRPr lang="cs-CZ"/>
        </a:p>
      </dgm:t>
    </dgm:pt>
    <dgm:pt modelId="{FC45613E-EF1A-4656-A8C1-63029D5B481C}">
      <dgm:prSet/>
      <dgm:spPr/>
      <dgm:t>
        <a:bodyPr/>
        <a:lstStyle/>
        <a:p>
          <a:r>
            <a:rPr lang="en-US"/>
            <a:t>Bastion</a:t>
          </a:r>
          <a:endParaRPr lang="cs-CZ"/>
        </a:p>
      </dgm:t>
    </dgm:pt>
    <dgm:pt modelId="{52F866C5-20FC-438E-A78C-E8E22C13A363}" type="parTrans" cxnId="{218918F7-5240-4939-8001-2A40A3610C79}">
      <dgm:prSet/>
      <dgm:spPr/>
      <dgm:t>
        <a:bodyPr/>
        <a:lstStyle/>
        <a:p>
          <a:endParaRPr lang="cs-CZ"/>
        </a:p>
      </dgm:t>
    </dgm:pt>
    <dgm:pt modelId="{E93A9952-B6F6-4E95-A274-76355710A628}" type="sibTrans" cxnId="{218918F7-5240-4939-8001-2A40A3610C79}">
      <dgm:prSet/>
      <dgm:spPr/>
      <dgm:t>
        <a:bodyPr/>
        <a:lstStyle/>
        <a:p>
          <a:endParaRPr lang="cs-CZ"/>
        </a:p>
      </dgm:t>
    </dgm:pt>
    <dgm:pt modelId="{F59888C8-7F74-49D1-939B-84979C128373}">
      <dgm:prSet/>
      <dgm:spPr/>
      <dgm:t>
        <a:bodyPr/>
        <a:lstStyle/>
        <a:p>
          <a:r>
            <a:rPr lang="en-US"/>
            <a:t>DNS</a:t>
          </a:r>
          <a:endParaRPr lang="cs-CZ"/>
        </a:p>
      </dgm:t>
    </dgm:pt>
    <dgm:pt modelId="{5D69172B-8773-4312-A281-790EC9C7423D}" type="parTrans" cxnId="{5FEB2D80-0491-4E3C-956D-E5A48DBED708}">
      <dgm:prSet/>
      <dgm:spPr/>
      <dgm:t>
        <a:bodyPr/>
        <a:lstStyle/>
        <a:p>
          <a:endParaRPr lang="cs-CZ"/>
        </a:p>
      </dgm:t>
    </dgm:pt>
    <dgm:pt modelId="{E9677203-8177-4133-9881-B2E9484CD699}" type="sibTrans" cxnId="{5FEB2D80-0491-4E3C-956D-E5A48DBED708}">
      <dgm:prSet/>
      <dgm:spPr/>
      <dgm:t>
        <a:bodyPr/>
        <a:lstStyle/>
        <a:p>
          <a:endParaRPr lang="cs-CZ"/>
        </a:p>
      </dgm:t>
    </dgm:pt>
    <dgm:pt modelId="{3E2C9F64-42A5-4440-AA54-8DAA20D7FD20}">
      <dgm:prSet/>
      <dgm:spPr/>
      <dgm:t>
        <a:bodyPr/>
        <a:lstStyle/>
        <a:p>
          <a:r>
            <a:rPr lang="en-US"/>
            <a:t>Azuer Firewall</a:t>
          </a:r>
          <a:endParaRPr lang="cs-CZ"/>
        </a:p>
      </dgm:t>
    </dgm:pt>
    <dgm:pt modelId="{74935992-44BF-48C9-B8A2-993B800DFE25}" type="parTrans" cxnId="{870CF7B1-CE22-4526-A797-3F2E2C58A951}">
      <dgm:prSet/>
      <dgm:spPr/>
      <dgm:t>
        <a:bodyPr/>
        <a:lstStyle/>
        <a:p>
          <a:endParaRPr lang="cs-CZ"/>
        </a:p>
      </dgm:t>
    </dgm:pt>
    <dgm:pt modelId="{0424BB59-8975-4FAC-92FF-B538A0686D43}" type="sibTrans" cxnId="{870CF7B1-CE22-4526-A797-3F2E2C58A951}">
      <dgm:prSet/>
      <dgm:spPr/>
      <dgm:t>
        <a:bodyPr/>
        <a:lstStyle/>
        <a:p>
          <a:endParaRPr lang="cs-CZ"/>
        </a:p>
      </dgm:t>
    </dgm:pt>
    <dgm:pt modelId="{0D023298-DF96-439F-8B57-5067D2B4B430}" type="pres">
      <dgm:prSet presAssocID="{E1914BA1-F0B6-4AB9-AA58-A2E54173D5F5}" presName="Name0" presStyleCnt="0">
        <dgm:presLayoutVars>
          <dgm:dir/>
          <dgm:animLvl val="lvl"/>
          <dgm:resizeHandles val="exact"/>
        </dgm:presLayoutVars>
      </dgm:prSet>
      <dgm:spPr/>
    </dgm:pt>
    <dgm:pt modelId="{1D331669-A0F1-4072-9CEA-A47877FD3D0C}" type="pres">
      <dgm:prSet presAssocID="{287721C2-BD0B-445E-AC5F-355F17DD4618}" presName="linNode" presStyleCnt="0"/>
      <dgm:spPr/>
    </dgm:pt>
    <dgm:pt modelId="{0876D956-162E-4B63-99D6-0748D4ACD639}" type="pres">
      <dgm:prSet presAssocID="{287721C2-BD0B-445E-AC5F-355F17DD4618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18EEFE94-735C-41AA-84DC-C7BADE9D5B14}" type="pres">
      <dgm:prSet presAssocID="{6480629F-E036-48EB-A008-9DAC8DDFA2AC}" presName="sp" presStyleCnt="0"/>
      <dgm:spPr/>
    </dgm:pt>
    <dgm:pt modelId="{5087EE2A-8944-44DC-8076-0DF0B41EF678}" type="pres">
      <dgm:prSet presAssocID="{D7529E60-F97F-4B40-8285-33478AD6802B}" presName="linNode" presStyleCnt="0"/>
      <dgm:spPr/>
    </dgm:pt>
    <dgm:pt modelId="{5E032D05-628A-4D3F-B7F3-DBCCB740E2A2}" type="pres">
      <dgm:prSet presAssocID="{D7529E60-F97F-4B40-8285-33478AD6802B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6B1F34C9-F2ED-47DC-93B3-8754D4E2B349}" type="pres">
      <dgm:prSet presAssocID="{1C806EFC-68CF-4BD7-BBD2-E141DA2B9BF2}" presName="sp" presStyleCnt="0"/>
      <dgm:spPr/>
    </dgm:pt>
    <dgm:pt modelId="{F49C732B-FCB8-4D3B-BAA0-7035B0D6DFE3}" type="pres">
      <dgm:prSet presAssocID="{AFDA457F-C7CB-4123-B15E-E261793E1A8B}" presName="linNode" presStyleCnt="0"/>
      <dgm:spPr/>
    </dgm:pt>
    <dgm:pt modelId="{EBD5D935-AA77-47B2-A6A8-E3C13BC627C5}" type="pres">
      <dgm:prSet presAssocID="{AFDA457F-C7CB-4123-B15E-E261793E1A8B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2AC2EBBF-DE05-41BB-9188-3797C701A9D5}" type="pres">
      <dgm:prSet presAssocID="{F3B5345A-7288-4A0E-9272-C6CD0C812636}" presName="sp" presStyleCnt="0"/>
      <dgm:spPr/>
    </dgm:pt>
    <dgm:pt modelId="{C2DF23B1-561F-4C69-B6B6-86797CAA6DE1}" type="pres">
      <dgm:prSet presAssocID="{F7B49672-30A6-4CF8-B549-0550D97643CF}" presName="linNode" presStyleCnt="0"/>
      <dgm:spPr/>
    </dgm:pt>
    <dgm:pt modelId="{E5170B6C-2CC3-46B4-8490-CA4483BA2065}" type="pres">
      <dgm:prSet presAssocID="{F7B49672-30A6-4CF8-B549-0550D97643CF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A8356FA2-D3E6-4AFA-B3CD-5920F608C37D}" type="pres">
      <dgm:prSet presAssocID="{0E5E75C8-FB36-405C-9DAB-C77041CADDE6}" presName="sp" presStyleCnt="0"/>
      <dgm:spPr/>
    </dgm:pt>
    <dgm:pt modelId="{FB769398-004E-4D5A-A3AE-D58CA6D30C1F}" type="pres">
      <dgm:prSet presAssocID="{8B45CC01-879A-47A4-9074-D98244716712}" presName="linNode" presStyleCnt="0"/>
      <dgm:spPr/>
    </dgm:pt>
    <dgm:pt modelId="{F858192C-5DAA-46D9-8C5F-E9CEB2B5ADD0}" type="pres">
      <dgm:prSet presAssocID="{8B45CC01-879A-47A4-9074-D98244716712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904474D9-3E0A-453E-AB0F-C3A309B1B2B0}" type="pres">
      <dgm:prSet presAssocID="{619712A8-D9C7-46F5-998B-365506DF684E}" presName="sp" presStyleCnt="0"/>
      <dgm:spPr/>
    </dgm:pt>
    <dgm:pt modelId="{76FDF4B2-111D-4F00-AAD7-73933B5A5D10}" type="pres">
      <dgm:prSet presAssocID="{1E3ED9F2-4A0C-4D12-8DE2-A391419E11A0}" presName="linNode" presStyleCnt="0"/>
      <dgm:spPr/>
    </dgm:pt>
    <dgm:pt modelId="{920184EA-E08F-491F-98BE-52ABBA381451}" type="pres">
      <dgm:prSet presAssocID="{1E3ED9F2-4A0C-4D12-8DE2-A391419E11A0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6B19C892-FFE1-4438-AB48-20BAF74EBC87}" type="pres">
      <dgm:prSet presAssocID="{3209A605-884E-4AAA-9EC7-3B42380AFD60}" presName="sp" presStyleCnt="0"/>
      <dgm:spPr/>
    </dgm:pt>
    <dgm:pt modelId="{5E950654-2F70-4EE0-AD35-21659C648AA5}" type="pres">
      <dgm:prSet presAssocID="{D1A1E952-9C41-4F91-A8C1-571E4200834A}" presName="linNode" presStyleCnt="0"/>
      <dgm:spPr/>
    </dgm:pt>
    <dgm:pt modelId="{DB515C27-7DBB-40AF-957F-22DB6AF626B5}" type="pres">
      <dgm:prSet presAssocID="{D1A1E952-9C41-4F91-A8C1-571E4200834A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51B7D2C6-99B6-4C33-99FE-122C467DA888}" type="pres">
      <dgm:prSet presAssocID="{99D6FF0B-8277-4014-9E5B-D5423024B1A6}" presName="sp" presStyleCnt="0"/>
      <dgm:spPr/>
    </dgm:pt>
    <dgm:pt modelId="{FBCE7128-572B-4CF1-AE6B-C59786A59E01}" type="pres">
      <dgm:prSet presAssocID="{3E2C9F64-42A5-4440-AA54-8DAA20D7FD20}" presName="linNode" presStyleCnt="0"/>
      <dgm:spPr/>
    </dgm:pt>
    <dgm:pt modelId="{9580FF0F-6C60-4F68-8192-4B7B3384E604}" type="pres">
      <dgm:prSet presAssocID="{3E2C9F64-42A5-4440-AA54-8DAA20D7FD2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AE0DDDB1-A478-4431-BCF8-9C170188B8AD}" type="pres">
      <dgm:prSet presAssocID="{0424BB59-8975-4FAC-92FF-B538A0686D43}" presName="sp" presStyleCnt="0"/>
      <dgm:spPr/>
    </dgm:pt>
    <dgm:pt modelId="{481D48EE-E2A1-4DA3-8A62-C4EEC301334B}" type="pres">
      <dgm:prSet presAssocID="{FC45613E-EF1A-4656-A8C1-63029D5B481C}" presName="linNode" presStyleCnt="0"/>
      <dgm:spPr/>
    </dgm:pt>
    <dgm:pt modelId="{FB41EEC3-E2FF-4A59-A76C-093E77B4016A}" type="pres">
      <dgm:prSet presAssocID="{FC45613E-EF1A-4656-A8C1-63029D5B481C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F3FB242A-DCB9-4060-9C84-A83BB08DFB71}" type="pres">
      <dgm:prSet presAssocID="{E93A9952-B6F6-4E95-A274-76355710A628}" presName="sp" presStyleCnt="0"/>
      <dgm:spPr/>
    </dgm:pt>
    <dgm:pt modelId="{7C7776EE-0694-4E83-B2BE-C6FE3112C4EB}" type="pres">
      <dgm:prSet presAssocID="{F59888C8-7F74-49D1-939B-84979C128373}" presName="linNode" presStyleCnt="0"/>
      <dgm:spPr/>
    </dgm:pt>
    <dgm:pt modelId="{773192CD-F3C2-4F54-A18E-D9FC663C456C}" type="pres">
      <dgm:prSet presAssocID="{F59888C8-7F74-49D1-939B-84979C128373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E01F7701-78F4-437A-8C44-460361121F96}" srcId="{E1914BA1-F0B6-4AB9-AA58-A2E54173D5F5}" destId="{D7529E60-F97F-4B40-8285-33478AD6802B}" srcOrd="1" destOrd="0" parTransId="{939BC772-A66D-481F-AF87-733B3A348E81}" sibTransId="{1C806EFC-68CF-4BD7-BBD2-E141DA2B9BF2}"/>
    <dgm:cxn modelId="{282D560B-B533-42B7-AA49-6F7160E1CD34}" type="presOf" srcId="{FC45613E-EF1A-4656-A8C1-63029D5B481C}" destId="{FB41EEC3-E2FF-4A59-A76C-093E77B4016A}" srcOrd="0" destOrd="0" presId="urn:microsoft.com/office/officeart/2005/8/layout/vList5"/>
    <dgm:cxn modelId="{9FCAF92F-7C3B-41C7-93D2-AFA0273700A0}" type="presOf" srcId="{287721C2-BD0B-445E-AC5F-355F17DD4618}" destId="{0876D956-162E-4B63-99D6-0748D4ACD639}" srcOrd="0" destOrd="0" presId="urn:microsoft.com/office/officeart/2005/8/layout/vList5"/>
    <dgm:cxn modelId="{3AF63964-7594-48B9-8D0B-42654F0D7394}" type="presOf" srcId="{3E2C9F64-42A5-4440-AA54-8DAA20D7FD20}" destId="{9580FF0F-6C60-4F68-8192-4B7B3384E604}" srcOrd="0" destOrd="0" presId="urn:microsoft.com/office/officeart/2005/8/layout/vList5"/>
    <dgm:cxn modelId="{E739416D-2AA2-4E61-9FAC-4057116DB410}" type="presOf" srcId="{1E3ED9F2-4A0C-4D12-8DE2-A391419E11A0}" destId="{920184EA-E08F-491F-98BE-52ABBA381451}" srcOrd="0" destOrd="0" presId="urn:microsoft.com/office/officeart/2005/8/layout/vList5"/>
    <dgm:cxn modelId="{1F885A4E-516B-400A-A8D0-F4FE1B46B2E6}" srcId="{E1914BA1-F0B6-4AB9-AA58-A2E54173D5F5}" destId="{F7B49672-30A6-4CF8-B549-0550D97643CF}" srcOrd="3" destOrd="0" parTransId="{E50004EA-7D67-4809-A76A-9744335F91FC}" sibTransId="{0E5E75C8-FB36-405C-9DAB-C77041CADDE6}"/>
    <dgm:cxn modelId="{0AF2D24F-314C-4E78-ACCE-ADCB548B9F52}" srcId="{E1914BA1-F0B6-4AB9-AA58-A2E54173D5F5}" destId="{1E3ED9F2-4A0C-4D12-8DE2-A391419E11A0}" srcOrd="5" destOrd="0" parTransId="{CD4B24EC-0DD2-434F-ABC0-F4C052BEC4AF}" sibTransId="{3209A605-884E-4AAA-9EC7-3B42380AFD60}"/>
    <dgm:cxn modelId="{B67C7377-9081-4DC5-8F32-6681AC3A105A}" type="presOf" srcId="{F7B49672-30A6-4CF8-B549-0550D97643CF}" destId="{E5170B6C-2CC3-46B4-8490-CA4483BA2065}" srcOrd="0" destOrd="0" presId="urn:microsoft.com/office/officeart/2005/8/layout/vList5"/>
    <dgm:cxn modelId="{1E3EDC7D-1C9A-4BFF-A930-913C4EB4269D}" type="presOf" srcId="{D1A1E952-9C41-4F91-A8C1-571E4200834A}" destId="{DB515C27-7DBB-40AF-957F-22DB6AF626B5}" srcOrd="0" destOrd="0" presId="urn:microsoft.com/office/officeart/2005/8/layout/vList5"/>
    <dgm:cxn modelId="{5FEB2D80-0491-4E3C-956D-E5A48DBED708}" srcId="{E1914BA1-F0B6-4AB9-AA58-A2E54173D5F5}" destId="{F59888C8-7F74-49D1-939B-84979C128373}" srcOrd="9" destOrd="0" parTransId="{5D69172B-8773-4312-A281-790EC9C7423D}" sibTransId="{E9677203-8177-4133-9881-B2E9484CD699}"/>
    <dgm:cxn modelId="{119B4685-1486-429F-AD12-66153790ED22}" type="presOf" srcId="{E1914BA1-F0B6-4AB9-AA58-A2E54173D5F5}" destId="{0D023298-DF96-439F-8B57-5067D2B4B430}" srcOrd="0" destOrd="0" presId="urn:microsoft.com/office/officeart/2005/8/layout/vList5"/>
    <dgm:cxn modelId="{A48B03A7-6160-4C4C-BCA9-E1238C93F578}" srcId="{E1914BA1-F0B6-4AB9-AA58-A2E54173D5F5}" destId="{D1A1E952-9C41-4F91-A8C1-571E4200834A}" srcOrd="6" destOrd="0" parTransId="{B1A3E9EC-96A1-4166-9826-B92B569B4568}" sibTransId="{99D6FF0B-8277-4014-9E5B-D5423024B1A6}"/>
    <dgm:cxn modelId="{870CF7B1-CE22-4526-A797-3F2E2C58A951}" srcId="{E1914BA1-F0B6-4AB9-AA58-A2E54173D5F5}" destId="{3E2C9F64-42A5-4440-AA54-8DAA20D7FD20}" srcOrd="7" destOrd="0" parTransId="{74935992-44BF-48C9-B8A2-993B800DFE25}" sibTransId="{0424BB59-8975-4FAC-92FF-B538A0686D43}"/>
    <dgm:cxn modelId="{CCDF13BE-BC51-4214-AC8F-B7B5A92F4EF1}" srcId="{E1914BA1-F0B6-4AB9-AA58-A2E54173D5F5}" destId="{AFDA457F-C7CB-4123-B15E-E261793E1A8B}" srcOrd="2" destOrd="0" parTransId="{AF112968-11EA-4DE3-B83F-CC102E33EBE2}" sibTransId="{F3B5345A-7288-4A0E-9272-C6CD0C812636}"/>
    <dgm:cxn modelId="{E79173C4-68E6-466C-864B-0B5A48F4A5D6}" srcId="{E1914BA1-F0B6-4AB9-AA58-A2E54173D5F5}" destId="{287721C2-BD0B-445E-AC5F-355F17DD4618}" srcOrd="0" destOrd="0" parTransId="{25ED922C-F1FC-4A01-9340-08079273AEE0}" sibTransId="{6480629F-E036-48EB-A008-9DAC8DDFA2AC}"/>
    <dgm:cxn modelId="{F82108C6-FF57-4C7B-985D-426DDE4C381A}" srcId="{E1914BA1-F0B6-4AB9-AA58-A2E54173D5F5}" destId="{8B45CC01-879A-47A4-9074-D98244716712}" srcOrd="4" destOrd="0" parTransId="{95D4407B-87AB-4D93-8F04-A9B9DFF2988A}" sibTransId="{619712A8-D9C7-46F5-998B-365506DF684E}"/>
    <dgm:cxn modelId="{AC7AFDD4-5E16-434E-81B7-04F65B86D4CC}" type="presOf" srcId="{AFDA457F-C7CB-4123-B15E-E261793E1A8B}" destId="{EBD5D935-AA77-47B2-A6A8-E3C13BC627C5}" srcOrd="0" destOrd="0" presId="urn:microsoft.com/office/officeart/2005/8/layout/vList5"/>
    <dgm:cxn modelId="{36055DF5-3B89-4FAB-A7C0-540565E41155}" type="presOf" srcId="{F59888C8-7F74-49D1-939B-84979C128373}" destId="{773192CD-F3C2-4F54-A18E-D9FC663C456C}" srcOrd="0" destOrd="0" presId="urn:microsoft.com/office/officeart/2005/8/layout/vList5"/>
    <dgm:cxn modelId="{218918F7-5240-4939-8001-2A40A3610C79}" srcId="{E1914BA1-F0B6-4AB9-AA58-A2E54173D5F5}" destId="{FC45613E-EF1A-4656-A8C1-63029D5B481C}" srcOrd="8" destOrd="0" parTransId="{52F866C5-20FC-438E-A78C-E8E22C13A363}" sibTransId="{E93A9952-B6F6-4E95-A274-76355710A628}"/>
    <dgm:cxn modelId="{78C684FF-E09B-4139-82FA-EDA227A0A9FA}" type="presOf" srcId="{8B45CC01-879A-47A4-9074-D98244716712}" destId="{F858192C-5DAA-46D9-8C5F-E9CEB2B5ADD0}" srcOrd="0" destOrd="0" presId="urn:microsoft.com/office/officeart/2005/8/layout/vList5"/>
    <dgm:cxn modelId="{FDC7B5FF-80D7-469B-812D-B8CAF6C2CBE1}" type="presOf" srcId="{D7529E60-F97F-4B40-8285-33478AD6802B}" destId="{5E032D05-628A-4D3F-B7F3-DBCCB740E2A2}" srcOrd="0" destOrd="0" presId="urn:microsoft.com/office/officeart/2005/8/layout/vList5"/>
    <dgm:cxn modelId="{932EC332-32F6-41B9-BBD4-E6653BF2DEB7}" type="presParOf" srcId="{0D023298-DF96-439F-8B57-5067D2B4B430}" destId="{1D331669-A0F1-4072-9CEA-A47877FD3D0C}" srcOrd="0" destOrd="0" presId="urn:microsoft.com/office/officeart/2005/8/layout/vList5"/>
    <dgm:cxn modelId="{996F0BEF-FD27-43D7-A311-A6AB05C2B62A}" type="presParOf" srcId="{1D331669-A0F1-4072-9CEA-A47877FD3D0C}" destId="{0876D956-162E-4B63-99D6-0748D4ACD639}" srcOrd="0" destOrd="0" presId="urn:microsoft.com/office/officeart/2005/8/layout/vList5"/>
    <dgm:cxn modelId="{48854803-ECBA-4FF0-B830-2C1FE59B8066}" type="presParOf" srcId="{0D023298-DF96-439F-8B57-5067D2B4B430}" destId="{18EEFE94-735C-41AA-84DC-C7BADE9D5B14}" srcOrd="1" destOrd="0" presId="urn:microsoft.com/office/officeart/2005/8/layout/vList5"/>
    <dgm:cxn modelId="{498F4CDD-3B81-4102-AE84-B9446361265E}" type="presParOf" srcId="{0D023298-DF96-439F-8B57-5067D2B4B430}" destId="{5087EE2A-8944-44DC-8076-0DF0B41EF678}" srcOrd="2" destOrd="0" presId="urn:microsoft.com/office/officeart/2005/8/layout/vList5"/>
    <dgm:cxn modelId="{44EF2434-439A-42CE-8891-000585B2D8C1}" type="presParOf" srcId="{5087EE2A-8944-44DC-8076-0DF0B41EF678}" destId="{5E032D05-628A-4D3F-B7F3-DBCCB740E2A2}" srcOrd="0" destOrd="0" presId="urn:microsoft.com/office/officeart/2005/8/layout/vList5"/>
    <dgm:cxn modelId="{383A9200-3547-40A5-BA6C-0F9AC134EDA0}" type="presParOf" srcId="{0D023298-DF96-439F-8B57-5067D2B4B430}" destId="{6B1F34C9-F2ED-47DC-93B3-8754D4E2B349}" srcOrd="3" destOrd="0" presId="urn:microsoft.com/office/officeart/2005/8/layout/vList5"/>
    <dgm:cxn modelId="{E108067E-2391-4D79-B82F-71A636D855DA}" type="presParOf" srcId="{0D023298-DF96-439F-8B57-5067D2B4B430}" destId="{F49C732B-FCB8-4D3B-BAA0-7035B0D6DFE3}" srcOrd="4" destOrd="0" presId="urn:microsoft.com/office/officeart/2005/8/layout/vList5"/>
    <dgm:cxn modelId="{0E67D7EB-1179-4ACB-9628-64E0DDEF80B5}" type="presParOf" srcId="{F49C732B-FCB8-4D3B-BAA0-7035B0D6DFE3}" destId="{EBD5D935-AA77-47B2-A6A8-E3C13BC627C5}" srcOrd="0" destOrd="0" presId="urn:microsoft.com/office/officeart/2005/8/layout/vList5"/>
    <dgm:cxn modelId="{0B181B92-7D56-4254-B52E-7C3BF0D4A5D7}" type="presParOf" srcId="{0D023298-DF96-439F-8B57-5067D2B4B430}" destId="{2AC2EBBF-DE05-41BB-9188-3797C701A9D5}" srcOrd="5" destOrd="0" presId="urn:microsoft.com/office/officeart/2005/8/layout/vList5"/>
    <dgm:cxn modelId="{1E360B63-DE6D-4DD1-951F-15F3795A30FF}" type="presParOf" srcId="{0D023298-DF96-439F-8B57-5067D2B4B430}" destId="{C2DF23B1-561F-4C69-B6B6-86797CAA6DE1}" srcOrd="6" destOrd="0" presId="urn:microsoft.com/office/officeart/2005/8/layout/vList5"/>
    <dgm:cxn modelId="{6709F2EF-4C7C-494C-8C72-BC7E21062EA8}" type="presParOf" srcId="{C2DF23B1-561F-4C69-B6B6-86797CAA6DE1}" destId="{E5170B6C-2CC3-46B4-8490-CA4483BA2065}" srcOrd="0" destOrd="0" presId="urn:microsoft.com/office/officeart/2005/8/layout/vList5"/>
    <dgm:cxn modelId="{CABC7282-B194-4731-8B19-C9091B8389C1}" type="presParOf" srcId="{0D023298-DF96-439F-8B57-5067D2B4B430}" destId="{A8356FA2-D3E6-4AFA-B3CD-5920F608C37D}" srcOrd="7" destOrd="0" presId="urn:microsoft.com/office/officeart/2005/8/layout/vList5"/>
    <dgm:cxn modelId="{15B08121-5969-4BC1-A4F2-33EA4726BDA2}" type="presParOf" srcId="{0D023298-DF96-439F-8B57-5067D2B4B430}" destId="{FB769398-004E-4D5A-A3AE-D58CA6D30C1F}" srcOrd="8" destOrd="0" presId="urn:microsoft.com/office/officeart/2005/8/layout/vList5"/>
    <dgm:cxn modelId="{63B00AFE-3464-40E3-A9A8-571BE0FBD52F}" type="presParOf" srcId="{FB769398-004E-4D5A-A3AE-D58CA6D30C1F}" destId="{F858192C-5DAA-46D9-8C5F-E9CEB2B5ADD0}" srcOrd="0" destOrd="0" presId="urn:microsoft.com/office/officeart/2005/8/layout/vList5"/>
    <dgm:cxn modelId="{EA221836-24B0-4331-BE56-4E7D3630ABFD}" type="presParOf" srcId="{0D023298-DF96-439F-8B57-5067D2B4B430}" destId="{904474D9-3E0A-453E-AB0F-C3A309B1B2B0}" srcOrd="9" destOrd="0" presId="urn:microsoft.com/office/officeart/2005/8/layout/vList5"/>
    <dgm:cxn modelId="{AF791A1C-4E61-481A-A819-FA1938799C56}" type="presParOf" srcId="{0D023298-DF96-439F-8B57-5067D2B4B430}" destId="{76FDF4B2-111D-4F00-AAD7-73933B5A5D10}" srcOrd="10" destOrd="0" presId="urn:microsoft.com/office/officeart/2005/8/layout/vList5"/>
    <dgm:cxn modelId="{44F6FDA1-ECE6-4D37-8DE9-06AEA065C063}" type="presParOf" srcId="{76FDF4B2-111D-4F00-AAD7-73933B5A5D10}" destId="{920184EA-E08F-491F-98BE-52ABBA381451}" srcOrd="0" destOrd="0" presId="urn:microsoft.com/office/officeart/2005/8/layout/vList5"/>
    <dgm:cxn modelId="{8F4FFE5E-7F13-453E-A9CB-96AC7EF47BBB}" type="presParOf" srcId="{0D023298-DF96-439F-8B57-5067D2B4B430}" destId="{6B19C892-FFE1-4438-AB48-20BAF74EBC87}" srcOrd="11" destOrd="0" presId="urn:microsoft.com/office/officeart/2005/8/layout/vList5"/>
    <dgm:cxn modelId="{8F0809C6-27D6-443A-915A-6429029046A8}" type="presParOf" srcId="{0D023298-DF96-439F-8B57-5067D2B4B430}" destId="{5E950654-2F70-4EE0-AD35-21659C648AA5}" srcOrd="12" destOrd="0" presId="urn:microsoft.com/office/officeart/2005/8/layout/vList5"/>
    <dgm:cxn modelId="{D4C6CE01-1610-4257-AEA4-A7E6FB7C0A2A}" type="presParOf" srcId="{5E950654-2F70-4EE0-AD35-21659C648AA5}" destId="{DB515C27-7DBB-40AF-957F-22DB6AF626B5}" srcOrd="0" destOrd="0" presId="urn:microsoft.com/office/officeart/2005/8/layout/vList5"/>
    <dgm:cxn modelId="{E7057546-3138-416A-BE2F-0B677B4599BE}" type="presParOf" srcId="{0D023298-DF96-439F-8B57-5067D2B4B430}" destId="{51B7D2C6-99B6-4C33-99FE-122C467DA888}" srcOrd="13" destOrd="0" presId="urn:microsoft.com/office/officeart/2005/8/layout/vList5"/>
    <dgm:cxn modelId="{3D5671FD-1F3A-4E02-97D8-07CCB80CBF47}" type="presParOf" srcId="{0D023298-DF96-439F-8B57-5067D2B4B430}" destId="{FBCE7128-572B-4CF1-AE6B-C59786A59E01}" srcOrd="14" destOrd="0" presId="urn:microsoft.com/office/officeart/2005/8/layout/vList5"/>
    <dgm:cxn modelId="{66FB5096-C2DB-4AED-AA82-43A606F3F80C}" type="presParOf" srcId="{FBCE7128-572B-4CF1-AE6B-C59786A59E01}" destId="{9580FF0F-6C60-4F68-8192-4B7B3384E604}" srcOrd="0" destOrd="0" presId="urn:microsoft.com/office/officeart/2005/8/layout/vList5"/>
    <dgm:cxn modelId="{3D878022-5962-4974-92B9-EC3539E89505}" type="presParOf" srcId="{0D023298-DF96-439F-8B57-5067D2B4B430}" destId="{AE0DDDB1-A478-4431-BCF8-9C170188B8AD}" srcOrd="15" destOrd="0" presId="urn:microsoft.com/office/officeart/2005/8/layout/vList5"/>
    <dgm:cxn modelId="{ABED8C03-0448-48F6-B73E-84FCC67F49EB}" type="presParOf" srcId="{0D023298-DF96-439F-8B57-5067D2B4B430}" destId="{481D48EE-E2A1-4DA3-8A62-C4EEC301334B}" srcOrd="16" destOrd="0" presId="urn:microsoft.com/office/officeart/2005/8/layout/vList5"/>
    <dgm:cxn modelId="{43E34700-3DFA-42D1-AADA-A2B86ECE0FF7}" type="presParOf" srcId="{481D48EE-E2A1-4DA3-8A62-C4EEC301334B}" destId="{FB41EEC3-E2FF-4A59-A76C-093E77B4016A}" srcOrd="0" destOrd="0" presId="urn:microsoft.com/office/officeart/2005/8/layout/vList5"/>
    <dgm:cxn modelId="{D44A8380-B734-457D-ABBD-11144281DBDE}" type="presParOf" srcId="{0D023298-DF96-439F-8B57-5067D2B4B430}" destId="{F3FB242A-DCB9-4060-9C84-A83BB08DFB71}" srcOrd="17" destOrd="0" presId="urn:microsoft.com/office/officeart/2005/8/layout/vList5"/>
    <dgm:cxn modelId="{B1452F4B-4A8D-4EED-B78E-4E5B7D9648D3}" type="presParOf" srcId="{0D023298-DF96-439F-8B57-5067D2B4B430}" destId="{7C7776EE-0694-4E83-B2BE-C6FE3112C4EB}" srcOrd="18" destOrd="0" presId="urn:microsoft.com/office/officeart/2005/8/layout/vList5"/>
    <dgm:cxn modelId="{D3A5211B-6490-47AA-ADE8-75EDBBFF572F}" type="presParOf" srcId="{7C7776EE-0694-4E83-B2BE-C6FE3112C4EB}" destId="{773192CD-F3C2-4F54-A18E-D9FC663C456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410027-9462-4CFC-A94A-8A9877DC7F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A3034BC9-5E8A-46FB-BEAC-A7E01EFBEE98}">
      <dgm:prSet/>
      <dgm:spPr/>
      <dgm:t>
        <a:bodyPr/>
        <a:lstStyle/>
        <a:p>
          <a:r>
            <a:rPr lang="en-US"/>
            <a:t>Pracuje na L7 OSI vrstvě</a:t>
          </a:r>
          <a:endParaRPr lang="cs-CZ"/>
        </a:p>
      </dgm:t>
    </dgm:pt>
    <dgm:pt modelId="{2A10F526-AA17-4408-B427-B52A08607B41}" type="parTrans" cxnId="{7E2EB658-80B2-4425-8A04-E29C2FF44B00}">
      <dgm:prSet/>
      <dgm:spPr/>
      <dgm:t>
        <a:bodyPr/>
        <a:lstStyle/>
        <a:p>
          <a:endParaRPr lang="cs-CZ"/>
        </a:p>
      </dgm:t>
    </dgm:pt>
    <dgm:pt modelId="{6913A446-23E9-4517-ABF9-5048475A26C3}" type="sibTrans" cxnId="{7E2EB658-80B2-4425-8A04-E29C2FF44B00}">
      <dgm:prSet/>
      <dgm:spPr/>
      <dgm:t>
        <a:bodyPr/>
        <a:lstStyle/>
        <a:p>
          <a:endParaRPr lang="cs-CZ"/>
        </a:p>
      </dgm:t>
    </dgm:pt>
    <dgm:pt modelId="{7F5F40E1-196A-401A-8004-D007E50C1C62}">
      <dgm:prSet/>
      <dgm:spPr/>
      <dgm:t>
        <a:bodyPr/>
        <a:lstStyle/>
        <a:p>
          <a:r>
            <a:rPr lang="en-US" b="1"/>
            <a:t>URL-based routing</a:t>
          </a:r>
          <a:endParaRPr lang="cs-CZ" b="1"/>
        </a:p>
      </dgm:t>
    </dgm:pt>
    <dgm:pt modelId="{8DF25A95-979E-4AF8-B62D-F3E419E44620}" type="parTrans" cxnId="{AD4AA397-621B-4F4D-B697-3C5FB309546C}">
      <dgm:prSet/>
      <dgm:spPr/>
      <dgm:t>
        <a:bodyPr/>
        <a:lstStyle/>
        <a:p>
          <a:endParaRPr lang="cs-CZ"/>
        </a:p>
      </dgm:t>
    </dgm:pt>
    <dgm:pt modelId="{6440421A-38DC-4C59-B466-E5E2F6B2B22B}" type="sibTrans" cxnId="{AD4AA397-621B-4F4D-B697-3C5FB309546C}">
      <dgm:prSet/>
      <dgm:spPr/>
      <dgm:t>
        <a:bodyPr/>
        <a:lstStyle/>
        <a:p>
          <a:endParaRPr lang="cs-CZ"/>
        </a:p>
      </dgm:t>
    </dgm:pt>
    <dgm:pt modelId="{49B93E99-33B5-4043-8F86-3FA1BCD18BF9}">
      <dgm:prSet/>
      <dgm:spPr/>
      <dgm:t>
        <a:bodyPr/>
        <a:lstStyle/>
        <a:p>
          <a:r>
            <a:rPr lang="en-US"/>
            <a:t>Routing dle HTTP requestu (URI path/host header)</a:t>
          </a:r>
          <a:endParaRPr lang="cs-CZ"/>
        </a:p>
      </dgm:t>
    </dgm:pt>
    <dgm:pt modelId="{A5EE80FF-EA03-41B2-818B-7DEE5732FC2A}" type="parTrans" cxnId="{A8891746-7CC5-45BD-8A55-4103DDEA9842}">
      <dgm:prSet/>
      <dgm:spPr/>
      <dgm:t>
        <a:bodyPr/>
        <a:lstStyle/>
        <a:p>
          <a:endParaRPr lang="cs-CZ"/>
        </a:p>
      </dgm:t>
    </dgm:pt>
    <dgm:pt modelId="{18B77DC9-B804-4073-A7DF-8B09127D74F8}" type="sibTrans" cxnId="{A8891746-7CC5-45BD-8A55-4103DDEA9842}">
      <dgm:prSet/>
      <dgm:spPr/>
      <dgm:t>
        <a:bodyPr/>
        <a:lstStyle/>
        <a:p>
          <a:endParaRPr lang="cs-CZ"/>
        </a:p>
      </dgm:t>
    </dgm:pt>
    <dgm:pt modelId="{A6A73B4C-8CE0-4CAF-8801-ADC7A7A6435D}">
      <dgm:prSet/>
      <dgm:spPr/>
      <dgm:t>
        <a:bodyPr/>
        <a:lstStyle/>
        <a:p>
          <a:r>
            <a:rPr lang="en-US" b="1"/>
            <a:t>Možnost WAF</a:t>
          </a:r>
          <a:endParaRPr lang="cs-CZ" b="1"/>
        </a:p>
      </dgm:t>
    </dgm:pt>
    <dgm:pt modelId="{A4CCACC7-0486-4377-AE53-8A3EB4524CC8}" type="parTrans" cxnId="{BAA3F795-36B4-4D28-9CC0-9AF3110F43D4}">
      <dgm:prSet/>
      <dgm:spPr/>
      <dgm:t>
        <a:bodyPr/>
        <a:lstStyle/>
        <a:p>
          <a:endParaRPr lang="cs-CZ"/>
        </a:p>
      </dgm:t>
    </dgm:pt>
    <dgm:pt modelId="{67B4BE8F-BA63-47A6-9A69-339B1E99C36D}" type="sibTrans" cxnId="{BAA3F795-36B4-4D28-9CC0-9AF3110F43D4}">
      <dgm:prSet/>
      <dgm:spPr/>
      <dgm:t>
        <a:bodyPr/>
        <a:lstStyle/>
        <a:p>
          <a:endParaRPr lang="cs-CZ"/>
        </a:p>
      </dgm:t>
    </dgm:pt>
    <dgm:pt modelId="{7969AFB4-1456-427C-BB02-727C283881DC}">
      <dgm:prSet/>
      <dgm:spPr/>
      <dgm:t>
        <a:bodyPr/>
        <a:lstStyle/>
        <a:p>
          <a:r>
            <a:rPr lang="en-US"/>
            <a:t>Eend to end SSL/TLS encryption</a:t>
          </a:r>
          <a:endParaRPr lang="cs-CZ"/>
        </a:p>
      </dgm:t>
    </dgm:pt>
    <dgm:pt modelId="{E81F6437-C59C-400C-A46C-469C2D092E42}" type="parTrans" cxnId="{2A9B3D44-F416-45FF-B665-752D3DAC627F}">
      <dgm:prSet/>
      <dgm:spPr/>
      <dgm:t>
        <a:bodyPr/>
        <a:lstStyle/>
        <a:p>
          <a:endParaRPr lang="cs-CZ"/>
        </a:p>
      </dgm:t>
    </dgm:pt>
    <dgm:pt modelId="{8EA51961-FAD3-4E46-9D18-950B666C1CB7}" type="sibTrans" cxnId="{2A9B3D44-F416-45FF-B665-752D3DAC627F}">
      <dgm:prSet/>
      <dgm:spPr/>
      <dgm:t>
        <a:bodyPr/>
        <a:lstStyle/>
        <a:p>
          <a:endParaRPr lang="cs-CZ"/>
        </a:p>
      </dgm:t>
    </dgm:pt>
    <dgm:pt modelId="{79F6DD6B-82CB-4BB3-A801-A9ABC0841E7D}">
      <dgm:prSet/>
      <dgm:spPr/>
      <dgm:t>
        <a:bodyPr/>
        <a:lstStyle/>
        <a:p>
          <a:r>
            <a:rPr lang="en-US"/>
            <a:t>Zone redundancy</a:t>
          </a:r>
          <a:endParaRPr lang="cs-CZ"/>
        </a:p>
      </dgm:t>
    </dgm:pt>
    <dgm:pt modelId="{7C66A47A-DB1D-4D05-98CF-50CFF30A368F}" type="parTrans" cxnId="{D6A3E5F7-F7D0-448E-B67F-D56019C154C5}">
      <dgm:prSet/>
      <dgm:spPr/>
      <dgm:t>
        <a:bodyPr/>
        <a:lstStyle/>
        <a:p>
          <a:endParaRPr lang="cs-CZ"/>
        </a:p>
      </dgm:t>
    </dgm:pt>
    <dgm:pt modelId="{F12D5DCB-2BB6-48ED-A39C-C2EA4C132333}" type="sibTrans" cxnId="{D6A3E5F7-F7D0-448E-B67F-D56019C154C5}">
      <dgm:prSet/>
      <dgm:spPr/>
      <dgm:t>
        <a:bodyPr/>
        <a:lstStyle/>
        <a:p>
          <a:endParaRPr lang="cs-CZ"/>
        </a:p>
      </dgm:t>
    </dgm:pt>
    <dgm:pt modelId="{D8A8EB66-5E53-4417-9E58-55F2218067C3}">
      <dgm:prSet/>
      <dgm:spPr/>
      <dgm:t>
        <a:bodyPr/>
        <a:lstStyle/>
        <a:p>
          <a:r>
            <a:rPr lang="en-US"/>
            <a:t>Autoscaling</a:t>
          </a:r>
          <a:endParaRPr lang="cs-CZ"/>
        </a:p>
      </dgm:t>
    </dgm:pt>
    <dgm:pt modelId="{7EB4895E-B80A-4562-8D44-E8FCC102E099}" type="parTrans" cxnId="{5D5C0E1A-F3A3-408A-885A-291AD909428B}">
      <dgm:prSet/>
      <dgm:spPr/>
      <dgm:t>
        <a:bodyPr/>
        <a:lstStyle/>
        <a:p>
          <a:endParaRPr lang="cs-CZ"/>
        </a:p>
      </dgm:t>
    </dgm:pt>
    <dgm:pt modelId="{E690B141-5B46-4912-A5F9-230D321BCC02}" type="sibTrans" cxnId="{5D5C0E1A-F3A3-408A-885A-291AD909428B}">
      <dgm:prSet/>
      <dgm:spPr/>
      <dgm:t>
        <a:bodyPr/>
        <a:lstStyle/>
        <a:p>
          <a:endParaRPr lang="cs-CZ"/>
        </a:p>
      </dgm:t>
    </dgm:pt>
    <dgm:pt modelId="{AF74D1A2-7CCC-4834-8E8A-E03B45888410}">
      <dgm:prSet/>
      <dgm:spPr/>
      <dgm:t>
        <a:bodyPr/>
        <a:lstStyle/>
        <a:p>
          <a:r>
            <a:rPr lang="en-US" b="1"/>
            <a:t>Ingress Controller for AKS</a:t>
          </a:r>
          <a:endParaRPr lang="cs-CZ" b="1"/>
        </a:p>
      </dgm:t>
    </dgm:pt>
    <dgm:pt modelId="{3ABB820E-7C75-426A-A15E-D61EFDAB8E67}" type="parTrans" cxnId="{D28915B3-D810-41E2-A0EE-0979F4733A00}">
      <dgm:prSet/>
      <dgm:spPr/>
      <dgm:t>
        <a:bodyPr/>
        <a:lstStyle/>
        <a:p>
          <a:endParaRPr lang="cs-CZ"/>
        </a:p>
      </dgm:t>
    </dgm:pt>
    <dgm:pt modelId="{0E1AB876-DDE0-4A11-BBBC-43A6310336E7}" type="sibTrans" cxnId="{D28915B3-D810-41E2-A0EE-0979F4733A00}">
      <dgm:prSet/>
      <dgm:spPr/>
      <dgm:t>
        <a:bodyPr/>
        <a:lstStyle/>
        <a:p>
          <a:endParaRPr lang="cs-CZ"/>
        </a:p>
      </dgm:t>
    </dgm:pt>
    <dgm:pt modelId="{E004B233-B145-4A75-B47C-AFB9CD2183E6}">
      <dgm:prSet/>
      <dgm:spPr/>
      <dgm:t>
        <a:bodyPr/>
        <a:lstStyle/>
        <a:p>
          <a:r>
            <a:rPr lang="en-US"/>
            <a:t>Multiple-site hosting</a:t>
          </a:r>
          <a:endParaRPr lang="cs-CZ"/>
        </a:p>
      </dgm:t>
    </dgm:pt>
    <dgm:pt modelId="{2484B4A0-253C-4592-8CD4-AE873B247B15}" type="parTrans" cxnId="{2862D742-FC66-4409-B4D4-8B6B7759711D}">
      <dgm:prSet/>
      <dgm:spPr/>
      <dgm:t>
        <a:bodyPr/>
        <a:lstStyle/>
        <a:p>
          <a:endParaRPr lang="cs-CZ"/>
        </a:p>
      </dgm:t>
    </dgm:pt>
    <dgm:pt modelId="{C83A0680-A921-451B-BF79-A51CBA58FB42}" type="sibTrans" cxnId="{2862D742-FC66-4409-B4D4-8B6B7759711D}">
      <dgm:prSet/>
      <dgm:spPr/>
      <dgm:t>
        <a:bodyPr/>
        <a:lstStyle/>
        <a:p>
          <a:endParaRPr lang="cs-CZ"/>
        </a:p>
      </dgm:t>
    </dgm:pt>
    <dgm:pt modelId="{4966833A-909A-4BF1-B2E5-62D9B1C4854D}">
      <dgm:prSet/>
      <dgm:spPr/>
      <dgm:t>
        <a:bodyPr/>
        <a:lstStyle/>
        <a:p>
          <a:r>
            <a:rPr lang="en-US"/>
            <a:t>Redirection</a:t>
          </a:r>
          <a:endParaRPr lang="cs-CZ"/>
        </a:p>
      </dgm:t>
    </dgm:pt>
    <dgm:pt modelId="{4A326259-21FF-4997-9866-0C5DD594DEF3}" type="parTrans" cxnId="{04019655-282E-46E3-A420-0FBDDB936A21}">
      <dgm:prSet/>
      <dgm:spPr/>
      <dgm:t>
        <a:bodyPr/>
        <a:lstStyle/>
        <a:p>
          <a:endParaRPr lang="cs-CZ"/>
        </a:p>
      </dgm:t>
    </dgm:pt>
    <dgm:pt modelId="{AA6A1F8B-5367-494F-9107-E3937A92609E}" type="sibTrans" cxnId="{04019655-282E-46E3-A420-0FBDDB936A21}">
      <dgm:prSet/>
      <dgm:spPr/>
      <dgm:t>
        <a:bodyPr/>
        <a:lstStyle/>
        <a:p>
          <a:endParaRPr lang="cs-CZ"/>
        </a:p>
      </dgm:t>
    </dgm:pt>
    <dgm:pt modelId="{B02DA0B3-4876-4032-9A27-C0683C6A7D9E}">
      <dgm:prSet/>
      <dgm:spPr/>
      <dgm:t>
        <a:bodyPr/>
        <a:lstStyle/>
        <a:p>
          <a:r>
            <a:rPr lang="en-US"/>
            <a:t>Session affinity</a:t>
          </a:r>
          <a:endParaRPr lang="cs-CZ"/>
        </a:p>
      </dgm:t>
    </dgm:pt>
    <dgm:pt modelId="{4BEC02DD-CE64-4DC1-8829-A6A2D8058C4B}" type="parTrans" cxnId="{120B0E88-9B75-4785-9A02-C601766A6E54}">
      <dgm:prSet/>
      <dgm:spPr/>
      <dgm:t>
        <a:bodyPr/>
        <a:lstStyle/>
        <a:p>
          <a:endParaRPr lang="cs-CZ"/>
        </a:p>
      </dgm:t>
    </dgm:pt>
    <dgm:pt modelId="{26553E81-2EBE-4E15-BBA2-5D9785317C39}" type="sibTrans" cxnId="{120B0E88-9B75-4785-9A02-C601766A6E54}">
      <dgm:prSet/>
      <dgm:spPr/>
      <dgm:t>
        <a:bodyPr/>
        <a:lstStyle/>
        <a:p>
          <a:endParaRPr lang="cs-CZ"/>
        </a:p>
      </dgm:t>
    </dgm:pt>
    <dgm:pt modelId="{C349EDBA-E663-43A3-934B-1BE7F690578C}">
      <dgm:prSet/>
      <dgm:spPr/>
      <dgm:t>
        <a:bodyPr/>
        <a:lstStyle/>
        <a:p>
          <a:r>
            <a:rPr lang="en-US"/>
            <a:t>Rewrite HTTP headers and URL</a:t>
          </a:r>
          <a:endParaRPr lang="cs-CZ"/>
        </a:p>
      </dgm:t>
    </dgm:pt>
    <dgm:pt modelId="{7F47EE94-5FCD-4723-A212-F03BF44E5FA0}" type="parTrans" cxnId="{5E5D04C2-81F7-46FF-9BE9-122BAFAD93C5}">
      <dgm:prSet/>
      <dgm:spPr/>
      <dgm:t>
        <a:bodyPr/>
        <a:lstStyle/>
        <a:p>
          <a:endParaRPr lang="cs-CZ"/>
        </a:p>
      </dgm:t>
    </dgm:pt>
    <dgm:pt modelId="{AFDA88D7-7A9D-4C31-B466-348139CDAB57}" type="sibTrans" cxnId="{5E5D04C2-81F7-46FF-9BE9-122BAFAD93C5}">
      <dgm:prSet/>
      <dgm:spPr/>
      <dgm:t>
        <a:bodyPr/>
        <a:lstStyle/>
        <a:p>
          <a:endParaRPr lang="cs-CZ"/>
        </a:p>
      </dgm:t>
    </dgm:pt>
    <dgm:pt modelId="{F4DC2706-EE0F-4478-98A7-820EE94FD36D}">
      <dgm:prSet/>
      <dgm:spPr/>
      <dgm:t>
        <a:bodyPr/>
        <a:lstStyle/>
        <a:p>
          <a:r>
            <a:rPr lang="en-US"/>
            <a:t>SLA 99.95%</a:t>
          </a:r>
          <a:endParaRPr lang="cs-CZ"/>
        </a:p>
      </dgm:t>
    </dgm:pt>
    <dgm:pt modelId="{E570984C-A5A0-4014-B1AB-C5CC800A550F}" type="parTrans" cxnId="{C2CAF311-FD57-4F5E-AE4F-F63B78E75D40}">
      <dgm:prSet/>
      <dgm:spPr/>
      <dgm:t>
        <a:bodyPr/>
        <a:lstStyle/>
        <a:p>
          <a:endParaRPr lang="cs-CZ"/>
        </a:p>
      </dgm:t>
    </dgm:pt>
    <dgm:pt modelId="{F12CE03D-481D-4CC3-934A-F896E520CCCA}" type="sibTrans" cxnId="{C2CAF311-FD57-4F5E-AE4F-F63B78E75D40}">
      <dgm:prSet/>
      <dgm:spPr/>
      <dgm:t>
        <a:bodyPr/>
        <a:lstStyle/>
        <a:p>
          <a:endParaRPr lang="cs-CZ"/>
        </a:p>
      </dgm:t>
    </dgm:pt>
    <dgm:pt modelId="{1177B825-8E5F-43C6-BD17-46F31A121FDA}" type="pres">
      <dgm:prSet presAssocID="{A9410027-9462-4CFC-A94A-8A9877DC7F51}" presName="linear" presStyleCnt="0">
        <dgm:presLayoutVars>
          <dgm:animLvl val="lvl"/>
          <dgm:resizeHandles val="exact"/>
        </dgm:presLayoutVars>
      </dgm:prSet>
      <dgm:spPr/>
    </dgm:pt>
    <dgm:pt modelId="{E5472029-5F3A-4B56-A870-458F8EEDA8D9}" type="pres">
      <dgm:prSet presAssocID="{A3034BC9-5E8A-46FB-BEAC-A7E01EFBEE98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19ADEC11-019D-48FF-8DA1-F0E8415756C7}" type="pres">
      <dgm:prSet presAssocID="{6913A446-23E9-4517-ABF9-5048475A26C3}" presName="spacer" presStyleCnt="0"/>
      <dgm:spPr/>
    </dgm:pt>
    <dgm:pt modelId="{00F80692-49F0-4A10-9896-C93B6B3E532B}" type="pres">
      <dgm:prSet presAssocID="{7F5F40E1-196A-401A-8004-D007E50C1C62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ED3FF42E-9336-4154-885B-E27BD235CCFE}" type="pres">
      <dgm:prSet presAssocID="{7F5F40E1-196A-401A-8004-D007E50C1C62}" presName="childText" presStyleLbl="revTx" presStyleIdx="0" presStyleCnt="1">
        <dgm:presLayoutVars>
          <dgm:bulletEnabled val="1"/>
        </dgm:presLayoutVars>
      </dgm:prSet>
      <dgm:spPr/>
    </dgm:pt>
    <dgm:pt modelId="{E1DE1E5C-AA09-408E-A33E-CD2B4F1B2B03}" type="pres">
      <dgm:prSet presAssocID="{A6A73B4C-8CE0-4CAF-8801-ADC7A7A6435D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389993A5-E297-4D25-9DC9-B908CEC9066A}" type="pres">
      <dgm:prSet presAssocID="{67B4BE8F-BA63-47A6-9A69-339B1E99C36D}" presName="spacer" presStyleCnt="0"/>
      <dgm:spPr/>
    </dgm:pt>
    <dgm:pt modelId="{BEFDD0EA-2036-4E0E-9A1F-CF7AB873E3CE}" type="pres">
      <dgm:prSet presAssocID="{7969AFB4-1456-427C-BB02-727C283881DC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8ECD680B-3B41-44D4-AA23-93BB9AC97A3E}" type="pres">
      <dgm:prSet presAssocID="{8EA51961-FAD3-4E46-9D18-950B666C1CB7}" presName="spacer" presStyleCnt="0"/>
      <dgm:spPr/>
    </dgm:pt>
    <dgm:pt modelId="{77F9CEEA-4D9A-4621-80A2-2BEDF7C6CDB5}" type="pres">
      <dgm:prSet presAssocID="{79F6DD6B-82CB-4BB3-A801-A9ABC0841E7D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68335D87-4B25-45CC-B4DE-91D397869F7F}" type="pres">
      <dgm:prSet presAssocID="{F12D5DCB-2BB6-48ED-A39C-C2EA4C132333}" presName="spacer" presStyleCnt="0"/>
      <dgm:spPr/>
    </dgm:pt>
    <dgm:pt modelId="{E33EED95-A8DD-4D0C-AE7D-9EDA831221F5}" type="pres">
      <dgm:prSet presAssocID="{D8A8EB66-5E53-4417-9E58-55F2218067C3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70D8E0CE-FBB1-4548-98EB-F7917528FA35}" type="pres">
      <dgm:prSet presAssocID="{E690B141-5B46-4912-A5F9-230D321BCC02}" presName="spacer" presStyleCnt="0"/>
      <dgm:spPr/>
    </dgm:pt>
    <dgm:pt modelId="{F1A4E57A-DBF3-45CD-9773-C308B03026D4}" type="pres">
      <dgm:prSet presAssocID="{AF74D1A2-7CCC-4834-8E8A-E03B45888410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040E6E21-EB41-4349-980D-C42ABE5EAAEE}" type="pres">
      <dgm:prSet presAssocID="{0E1AB876-DDE0-4A11-BBBC-43A6310336E7}" presName="spacer" presStyleCnt="0"/>
      <dgm:spPr/>
    </dgm:pt>
    <dgm:pt modelId="{D5CB02D8-B079-42DC-9BB7-7EDE6866CF34}" type="pres">
      <dgm:prSet presAssocID="{E004B233-B145-4A75-B47C-AFB9CD2183E6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7A0B93FC-CE51-45D6-B79B-073A2868EDED}" type="pres">
      <dgm:prSet presAssocID="{C83A0680-A921-451B-BF79-A51CBA58FB42}" presName="spacer" presStyleCnt="0"/>
      <dgm:spPr/>
    </dgm:pt>
    <dgm:pt modelId="{9482D5F4-8ABD-4EB6-A12C-A5355BB1B04D}" type="pres">
      <dgm:prSet presAssocID="{4966833A-909A-4BF1-B2E5-62D9B1C4854D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56A77F43-E78F-42A0-8B0F-F09DF7470281}" type="pres">
      <dgm:prSet presAssocID="{AA6A1F8B-5367-494F-9107-E3937A92609E}" presName="spacer" presStyleCnt="0"/>
      <dgm:spPr/>
    </dgm:pt>
    <dgm:pt modelId="{656DA39E-B2BF-41DA-9FE4-B0C55282C2DC}" type="pres">
      <dgm:prSet presAssocID="{B02DA0B3-4876-4032-9A27-C0683C6A7D9E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BB30219A-25D9-4449-85E2-96788553B2C5}" type="pres">
      <dgm:prSet presAssocID="{26553E81-2EBE-4E15-BBA2-5D9785317C39}" presName="spacer" presStyleCnt="0"/>
      <dgm:spPr/>
    </dgm:pt>
    <dgm:pt modelId="{313BDB69-BEE8-4FDF-8EC6-71FC3F74A386}" type="pres">
      <dgm:prSet presAssocID="{C349EDBA-E663-43A3-934B-1BE7F690578C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FB5BE1BC-4BB3-4CCB-8D44-CA3DB80E0F6D}" type="pres">
      <dgm:prSet presAssocID="{AFDA88D7-7A9D-4C31-B466-348139CDAB57}" presName="spacer" presStyleCnt="0"/>
      <dgm:spPr/>
    </dgm:pt>
    <dgm:pt modelId="{9872C434-3A66-47C2-8C7E-181E6EC4F8CD}" type="pres">
      <dgm:prSet presAssocID="{F4DC2706-EE0F-4478-98A7-820EE94FD36D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C2CAF311-FD57-4F5E-AE4F-F63B78E75D40}" srcId="{A9410027-9462-4CFC-A94A-8A9877DC7F51}" destId="{F4DC2706-EE0F-4478-98A7-820EE94FD36D}" srcOrd="11" destOrd="0" parTransId="{E570984C-A5A0-4014-B1AB-C5CC800A550F}" sibTransId="{F12CE03D-481D-4CC3-934A-F896E520CCCA}"/>
    <dgm:cxn modelId="{5D5C0E1A-F3A3-408A-885A-291AD909428B}" srcId="{A9410027-9462-4CFC-A94A-8A9877DC7F51}" destId="{D8A8EB66-5E53-4417-9E58-55F2218067C3}" srcOrd="5" destOrd="0" parTransId="{7EB4895E-B80A-4562-8D44-E8FCC102E099}" sibTransId="{E690B141-5B46-4912-A5F9-230D321BCC02}"/>
    <dgm:cxn modelId="{CB4D9C24-F851-42A2-A403-5AB85C781567}" type="presOf" srcId="{AF74D1A2-7CCC-4834-8E8A-E03B45888410}" destId="{F1A4E57A-DBF3-45CD-9773-C308B03026D4}" srcOrd="0" destOrd="0" presId="urn:microsoft.com/office/officeart/2005/8/layout/vList2"/>
    <dgm:cxn modelId="{FF24312D-373A-4AF8-8D98-06F0B87BD45E}" type="presOf" srcId="{79F6DD6B-82CB-4BB3-A801-A9ABC0841E7D}" destId="{77F9CEEA-4D9A-4621-80A2-2BEDF7C6CDB5}" srcOrd="0" destOrd="0" presId="urn:microsoft.com/office/officeart/2005/8/layout/vList2"/>
    <dgm:cxn modelId="{E2A7AE39-CD93-4A8B-8974-06EF4612C1BA}" type="presOf" srcId="{C349EDBA-E663-43A3-934B-1BE7F690578C}" destId="{313BDB69-BEE8-4FDF-8EC6-71FC3F74A386}" srcOrd="0" destOrd="0" presId="urn:microsoft.com/office/officeart/2005/8/layout/vList2"/>
    <dgm:cxn modelId="{F155F05E-BD8F-414F-ADB7-D1ECC1BC78CF}" type="presOf" srcId="{F4DC2706-EE0F-4478-98A7-820EE94FD36D}" destId="{9872C434-3A66-47C2-8C7E-181E6EC4F8CD}" srcOrd="0" destOrd="0" presId="urn:microsoft.com/office/officeart/2005/8/layout/vList2"/>
    <dgm:cxn modelId="{2862D742-FC66-4409-B4D4-8B6B7759711D}" srcId="{A9410027-9462-4CFC-A94A-8A9877DC7F51}" destId="{E004B233-B145-4A75-B47C-AFB9CD2183E6}" srcOrd="7" destOrd="0" parTransId="{2484B4A0-253C-4592-8CD4-AE873B247B15}" sibTransId="{C83A0680-A921-451B-BF79-A51CBA58FB42}"/>
    <dgm:cxn modelId="{2A9B3D44-F416-45FF-B665-752D3DAC627F}" srcId="{A9410027-9462-4CFC-A94A-8A9877DC7F51}" destId="{7969AFB4-1456-427C-BB02-727C283881DC}" srcOrd="3" destOrd="0" parTransId="{E81F6437-C59C-400C-A46C-469C2D092E42}" sibTransId="{8EA51961-FAD3-4E46-9D18-950B666C1CB7}"/>
    <dgm:cxn modelId="{B06CDC64-2ACF-42F4-B891-109570F5051D}" type="presOf" srcId="{7F5F40E1-196A-401A-8004-D007E50C1C62}" destId="{00F80692-49F0-4A10-9896-C93B6B3E532B}" srcOrd="0" destOrd="0" presId="urn:microsoft.com/office/officeart/2005/8/layout/vList2"/>
    <dgm:cxn modelId="{A8891746-7CC5-45BD-8A55-4103DDEA9842}" srcId="{7F5F40E1-196A-401A-8004-D007E50C1C62}" destId="{49B93E99-33B5-4043-8F86-3FA1BCD18BF9}" srcOrd="0" destOrd="0" parTransId="{A5EE80FF-EA03-41B2-818B-7DEE5732FC2A}" sibTransId="{18B77DC9-B804-4073-A7DF-8B09127D74F8}"/>
    <dgm:cxn modelId="{04019655-282E-46E3-A420-0FBDDB936A21}" srcId="{A9410027-9462-4CFC-A94A-8A9877DC7F51}" destId="{4966833A-909A-4BF1-B2E5-62D9B1C4854D}" srcOrd="8" destOrd="0" parTransId="{4A326259-21FF-4997-9866-0C5DD594DEF3}" sibTransId="{AA6A1F8B-5367-494F-9107-E3937A92609E}"/>
    <dgm:cxn modelId="{B3C6EF57-721E-448B-A1E4-7FE37373DBE5}" type="presOf" srcId="{E004B233-B145-4A75-B47C-AFB9CD2183E6}" destId="{D5CB02D8-B079-42DC-9BB7-7EDE6866CF34}" srcOrd="0" destOrd="0" presId="urn:microsoft.com/office/officeart/2005/8/layout/vList2"/>
    <dgm:cxn modelId="{7E2EB658-80B2-4425-8A04-E29C2FF44B00}" srcId="{A9410027-9462-4CFC-A94A-8A9877DC7F51}" destId="{A3034BC9-5E8A-46FB-BEAC-A7E01EFBEE98}" srcOrd="0" destOrd="0" parTransId="{2A10F526-AA17-4408-B427-B52A08607B41}" sibTransId="{6913A446-23E9-4517-ABF9-5048475A26C3}"/>
    <dgm:cxn modelId="{120B0E88-9B75-4785-9A02-C601766A6E54}" srcId="{A9410027-9462-4CFC-A94A-8A9877DC7F51}" destId="{B02DA0B3-4876-4032-9A27-C0683C6A7D9E}" srcOrd="9" destOrd="0" parTransId="{4BEC02DD-CE64-4DC1-8829-A6A2D8058C4B}" sibTransId="{26553E81-2EBE-4E15-BBA2-5D9785317C39}"/>
    <dgm:cxn modelId="{BAA3F795-36B4-4D28-9CC0-9AF3110F43D4}" srcId="{A9410027-9462-4CFC-A94A-8A9877DC7F51}" destId="{A6A73B4C-8CE0-4CAF-8801-ADC7A7A6435D}" srcOrd="2" destOrd="0" parTransId="{A4CCACC7-0486-4377-AE53-8A3EB4524CC8}" sibTransId="{67B4BE8F-BA63-47A6-9A69-339B1E99C36D}"/>
    <dgm:cxn modelId="{D2AC0896-78FD-48B9-B9EF-B05397843DB4}" type="presOf" srcId="{B02DA0B3-4876-4032-9A27-C0683C6A7D9E}" destId="{656DA39E-B2BF-41DA-9FE4-B0C55282C2DC}" srcOrd="0" destOrd="0" presId="urn:microsoft.com/office/officeart/2005/8/layout/vList2"/>
    <dgm:cxn modelId="{AD4AA397-621B-4F4D-B697-3C5FB309546C}" srcId="{A9410027-9462-4CFC-A94A-8A9877DC7F51}" destId="{7F5F40E1-196A-401A-8004-D007E50C1C62}" srcOrd="1" destOrd="0" parTransId="{8DF25A95-979E-4AF8-B62D-F3E419E44620}" sibTransId="{6440421A-38DC-4C59-B466-E5E2F6B2B22B}"/>
    <dgm:cxn modelId="{07C32198-94EF-4380-80A4-7562D9C40606}" type="presOf" srcId="{A9410027-9462-4CFC-A94A-8A9877DC7F51}" destId="{1177B825-8E5F-43C6-BD17-46F31A121FDA}" srcOrd="0" destOrd="0" presId="urn:microsoft.com/office/officeart/2005/8/layout/vList2"/>
    <dgm:cxn modelId="{807E41A2-819D-42D7-9598-3EA3FCEF3BBF}" type="presOf" srcId="{4966833A-909A-4BF1-B2E5-62D9B1C4854D}" destId="{9482D5F4-8ABD-4EB6-A12C-A5355BB1B04D}" srcOrd="0" destOrd="0" presId="urn:microsoft.com/office/officeart/2005/8/layout/vList2"/>
    <dgm:cxn modelId="{D28915B3-D810-41E2-A0EE-0979F4733A00}" srcId="{A9410027-9462-4CFC-A94A-8A9877DC7F51}" destId="{AF74D1A2-7CCC-4834-8E8A-E03B45888410}" srcOrd="6" destOrd="0" parTransId="{3ABB820E-7C75-426A-A15E-D61EFDAB8E67}" sibTransId="{0E1AB876-DDE0-4A11-BBBC-43A6310336E7}"/>
    <dgm:cxn modelId="{A2232AB6-FADD-4A32-91D4-A9141428B236}" type="presOf" srcId="{7969AFB4-1456-427C-BB02-727C283881DC}" destId="{BEFDD0EA-2036-4E0E-9A1F-CF7AB873E3CE}" srcOrd="0" destOrd="0" presId="urn:microsoft.com/office/officeart/2005/8/layout/vList2"/>
    <dgm:cxn modelId="{D2D59AB6-F858-4711-98DC-67152EDBADA9}" type="presOf" srcId="{49B93E99-33B5-4043-8F86-3FA1BCD18BF9}" destId="{ED3FF42E-9336-4154-885B-E27BD235CCFE}" srcOrd="0" destOrd="0" presId="urn:microsoft.com/office/officeart/2005/8/layout/vList2"/>
    <dgm:cxn modelId="{62A901BF-2389-4ED0-A96E-708BD5E52461}" type="presOf" srcId="{D8A8EB66-5E53-4417-9E58-55F2218067C3}" destId="{E33EED95-A8DD-4D0C-AE7D-9EDA831221F5}" srcOrd="0" destOrd="0" presId="urn:microsoft.com/office/officeart/2005/8/layout/vList2"/>
    <dgm:cxn modelId="{5E5D04C2-81F7-46FF-9BE9-122BAFAD93C5}" srcId="{A9410027-9462-4CFC-A94A-8A9877DC7F51}" destId="{C349EDBA-E663-43A3-934B-1BE7F690578C}" srcOrd="10" destOrd="0" parTransId="{7F47EE94-5FCD-4723-A212-F03BF44E5FA0}" sibTransId="{AFDA88D7-7A9D-4C31-B466-348139CDAB57}"/>
    <dgm:cxn modelId="{CDD87BDA-1585-4A5C-8598-8DC846967702}" type="presOf" srcId="{A3034BC9-5E8A-46FB-BEAC-A7E01EFBEE98}" destId="{E5472029-5F3A-4B56-A870-458F8EEDA8D9}" srcOrd="0" destOrd="0" presId="urn:microsoft.com/office/officeart/2005/8/layout/vList2"/>
    <dgm:cxn modelId="{522E42E1-E72F-4D70-8276-92F3895D65FA}" type="presOf" srcId="{A6A73B4C-8CE0-4CAF-8801-ADC7A7A6435D}" destId="{E1DE1E5C-AA09-408E-A33E-CD2B4F1B2B03}" srcOrd="0" destOrd="0" presId="urn:microsoft.com/office/officeart/2005/8/layout/vList2"/>
    <dgm:cxn modelId="{D6A3E5F7-F7D0-448E-B67F-D56019C154C5}" srcId="{A9410027-9462-4CFC-A94A-8A9877DC7F51}" destId="{79F6DD6B-82CB-4BB3-A801-A9ABC0841E7D}" srcOrd="4" destOrd="0" parTransId="{7C66A47A-DB1D-4D05-98CF-50CFF30A368F}" sibTransId="{F12D5DCB-2BB6-48ED-A39C-C2EA4C132333}"/>
    <dgm:cxn modelId="{7AD317D0-D1BE-4554-A609-DB23F664042D}" type="presParOf" srcId="{1177B825-8E5F-43C6-BD17-46F31A121FDA}" destId="{E5472029-5F3A-4B56-A870-458F8EEDA8D9}" srcOrd="0" destOrd="0" presId="urn:microsoft.com/office/officeart/2005/8/layout/vList2"/>
    <dgm:cxn modelId="{B78023DF-BF10-4A17-B39C-A910333C348F}" type="presParOf" srcId="{1177B825-8E5F-43C6-BD17-46F31A121FDA}" destId="{19ADEC11-019D-48FF-8DA1-F0E8415756C7}" srcOrd="1" destOrd="0" presId="urn:microsoft.com/office/officeart/2005/8/layout/vList2"/>
    <dgm:cxn modelId="{BCCBC713-9FB3-4A6C-A00F-50875F5F304A}" type="presParOf" srcId="{1177B825-8E5F-43C6-BD17-46F31A121FDA}" destId="{00F80692-49F0-4A10-9896-C93B6B3E532B}" srcOrd="2" destOrd="0" presId="urn:microsoft.com/office/officeart/2005/8/layout/vList2"/>
    <dgm:cxn modelId="{20925887-D420-492A-A0CC-EB90DD54627A}" type="presParOf" srcId="{1177B825-8E5F-43C6-BD17-46F31A121FDA}" destId="{ED3FF42E-9336-4154-885B-E27BD235CCFE}" srcOrd="3" destOrd="0" presId="urn:microsoft.com/office/officeart/2005/8/layout/vList2"/>
    <dgm:cxn modelId="{99E14AAF-80AC-4F13-B7FF-15CD89811155}" type="presParOf" srcId="{1177B825-8E5F-43C6-BD17-46F31A121FDA}" destId="{E1DE1E5C-AA09-408E-A33E-CD2B4F1B2B03}" srcOrd="4" destOrd="0" presId="urn:microsoft.com/office/officeart/2005/8/layout/vList2"/>
    <dgm:cxn modelId="{2CEFC447-ECE8-4BFB-8C55-1544FE466D7F}" type="presParOf" srcId="{1177B825-8E5F-43C6-BD17-46F31A121FDA}" destId="{389993A5-E297-4D25-9DC9-B908CEC9066A}" srcOrd="5" destOrd="0" presId="urn:microsoft.com/office/officeart/2005/8/layout/vList2"/>
    <dgm:cxn modelId="{910ABFE0-02D6-4DAB-A2BD-144F472DF17F}" type="presParOf" srcId="{1177B825-8E5F-43C6-BD17-46F31A121FDA}" destId="{BEFDD0EA-2036-4E0E-9A1F-CF7AB873E3CE}" srcOrd="6" destOrd="0" presId="urn:microsoft.com/office/officeart/2005/8/layout/vList2"/>
    <dgm:cxn modelId="{2F72CACC-F15C-464C-8B23-20F57DC4403E}" type="presParOf" srcId="{1177B825-8E5F-43C6-BD17-46F31A121FDA}" destId="{8ECD680B-3B41-44D4-AA23-93BB9AC97A3E}" srcOrd="7" destOrd="0" presId="urn:microsoft.com/office/officeart/2005/8/layout/vList2"/>
    <dgm:cxn modelId="{8BFA868F-D349-4474-9B34-2F9C322F92D7}" type="presParOf" srcId="{1177B825-8E5F-43C6-BD17-46F31A121FDA}" destId="{77F9CEEA-4D9A-4621-80A2-2BEDF7C6CDB5}" srcOrd="8" destOrd="0" presId="urn:microsoft.com/office/officeart/2005/8/layout/vList2"/>
    <dgm:cxn modelId="{E889B5B3-E587-4F63-912E-3C99BCCDAB98}" type="presParOf" srcId="{1177B825-8E5F-43C6-BD17-46F31A121FDA}" destId="{68335D87-4B25-45CC-B4DE-91D397869F7F}" srcOrd="9" destOrd="0" presId="urn:microsoft.com/office/officeart/2005/8/layout/vList2"/>
    <dgm:cxn modelId="{C5AB065F-1517-4994-9B94-4313593FBD1D}" type="presParOf" srcId="{1177B825-8E5F-43C6-BD17-46F31A121FDA}" destId="{E33EED95-A8DD-4D0C-AE7D-9EDA831221F5}" srcOrd="10" destOrd="0" presId="urn:microsoft.com/office/officeart/2005/8/layout/vList2"/>
    <dgm:cxn modelId="{23A0A25C-164C-4C3C-A30F-6402E276EB4F}" type="presParOf" srcId="{1177B825-8E5F-43C6-BD17-46F31A121FDA}" destId="{70D8E0CE-FBB1-4548-98EB-F7917528FA35}" srcOrd="11" destOrd="0" presId="urn:microsoft.com/office/officeart/2005/8/layout/vList2"/>
    <dgm:cxn modelId="{B87C648A-8483-41C6-91EC-8DE946305549}" type="presParOf" srcId="{1177B825-8E5F-43C6-BD17-46F31A121FDA}" destId="{F1A4E57A-DBF3-45CD-9773-C308B03026D4}" srcOrd="12" destOrd="0" presId="urn:microsoft.com/office/officeart/2005/8/layout/vList2"/>
    <dgm:cxn modelId="{373C9979-ADE7-40D3-B3C2-001E9A344DC1}" type="presParOf" srcId="{1177B825-8E5F-43C6-BD17-46F31A121FDA}" destId="{040E6E21-EB41-4349-980D-C42ABE5EAAEE}" srcOrd="13" destOrd="0" presId="urn:microsoft.com/office/officeart/2005/8/layout/vList2"/>
    <dgm:cxn modelId="{5FDC9F7B-0007-4197-9497-2B1D20C85947}" type="presParOf" srcId="{1177B825-8E5F-43C6-BD17-46F31A121FDA}" destId="{D5CB02D8-B079-42DC-9BB7-7EDE6866CF34}" srcOrd="14" destOrd="0" presId="urn:microsoft.com/office/officeart/2005/8/layout/vList2"/>
    <dgm:cxn modelId="{4A282B92-3579-4FA6-8A46-3CB3C85B8195}" type="presParOf" srcId="{1177B825-8E5F-43C6-BD17-46F31A121FDA}" destId="{7A0B93FC-CE51-45D6-B79B-073A2868EDED}" srcOrd="15" destOrd="0" presId="urn:microsoft.com/office/officeart/2005/8/layout/vList2"/>
    <dgm:cxn modelId="{48BB942B-291D-469B-ADFE-B6BC6B4976D8}" type="presParOf" srcId="{1177B825-8E5F-43C6-BD17-46F31A121FDA}" destId="{9482D5F4-8ABD-4EB6-A12C-A5355BB1B04D}" srcOrd="16" destOrd="0" presId="urn:microsoft.com/office/officeart/2005/8/layout/vList2"/>
    <dgm:cxn modelId="{112F527B-256E-455A-A1D5-D3F89CAD71B7}" type="presParOf" srcId="{1177B825-8E5F-43C6-BD17-46F31A121FDA}" destId="{56A77F43-E78F-42A0-8B0F-F09DF7470281}" srcOrd="17" destOrd="0" presId="urn:microsoft.com/office/officeart/2005/8/layout/vList2"/>
    <dgm:cxn modelId="{E28EBA54-B756-410B-85BC-02FE246BFA1A}" type="presParOf" srcId="{1177B825-8E5F-43C6-BD17-46F31A121FDA}" destId="{656DA39E-B2BF-41DA-9FE4-B0C55282C2DC}" srcOrd="18" destOrd="0" presId="urn:microsoft.com/office/officeart/2005/8/layout/vList2"/>
    <dgm:cxn modelId="{1FC7EBA2-C6B0-4066-890C-255494965495}" type="presParOf" srcId="{1177B825-8E5F-43C6-BD17-46F31A121FDA}" destId="{BB30219A-25D9-4449-85E2-96788553B2C5}" srcOrd="19" destOrd="0" presId="urn:microsoft.com/office/officeart/2005/8/layout/vList2"/>
    <dgm:cxn modelId="{55A730A2-8FEB-48EC-8396-24C0D484937E}" type="presParOf" srcId="{1177B825-8E5F-43C6-BD17-46F31A121FDA}" destId="{313BDB69-BEE8-4FDF-8EC6-71FC3F74A386}" srcOrd="20" destOrd="0" presId="urn:microsoft.com/office/officeart/2005/8/layout/vList2"/>
    <dgm:cxn modelId="{C878FB2A-81B1-46B5-A431-60488CF9CD22}" type="presParOf" srcId="{1177B825-8E5F-43C6-BD17-46F31A121FDA}" destId="{FB5BE1BC-4BB3-4CCB-8D44-CA3DB80E0F6D}" srcOrd="21" destOrd="0" presId="urn:microsoft.com/office/officeart/2005/8/layout/vList2"/>
    <dgm:cxn modelId="{F2099D48-615F-4F51-B5EB-76BA67A5D345}" type="presParOf" srcId="{1177B825-8E5F-43C6-BD17-46F31A121FDA}" destId="{9872C434-3A66-47C2-8C7E-181E6EC4F8CD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EDA17-CAE2-45E7-A443-6CF4485DE7B4}">
      <dsp:nvSpPr>
        <dsp:cNvPr id="0" name=""/>
        <dsp:cNvSpPr/>
      </dsp:nvSpPr>
      <dsp:spPr>
        <a:xfrm>
          <a:off x="0" y="76636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Tým SW-DC:</a:t>
          </a:r>
        </a:p>
      </dsp:txBody>
      <dsp:txXfrm>
        <a:off x="21075" y="97711"/>
        <a:ext cx="8164418" cy="389580"/>
      </dsp:txXfrm>
    </dsp:sp>
    <dsp:sp modelId="{C5F71E13-4A23-4F8A-A998-C26378C4AA00}">
      <dsp:nvSpPr>
        <dsp:cNvPr id="0" name=""/>
        <dsp:cNvSpPr/>
      </dsp:nvSpPr>
      <dsp:spPr>
        <a:xfrm>
          <a:off x="0" y="508366"/>
          <a:ext cx="8206568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Marek Lubos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Svatek Tomas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Dibitanzl Jarosla</a:t>
          </a:r>
          <a:r>
            <a:rPr lang="en-US" sz="1400" kern="1200"/>
            <a:t>v</a:t>
          </a:r>
          <a:endParaRPr lang="cs-CZ" sz="1400" kern="1200"/>
        </a:p>
      </dsp:txBody>
      <dsp:txXfrm>
        <a:off x="0" y="508366"/>
        <a:ext cx="8206568" cy="726570"/>
      </dsp:txXfrm>
    </dsp:sp>
    <dsp:sp modelId="{CCC0B291-1DDC-476C-98AA-AA73C1940C04}">
      <dsp:nvSpPr>
        <dsp:cNvPr id="0" name=""/>
        <dsp:cNvSpPr/>
      </dsp:nvSpPr>
      <dsp:spPr>
        <a:xfrm>
          <a:off x="0" y="1234936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Tým SW-DI-1:</a:t>
          </a:r>
        </a:p>
      </dsp:txBody>
      <dsp:txXfrm>
        <a:off x="21075" y="1256011"/>
        <a:ext cx="8164418" cy="389580"/>
      </dsp:txXfrm>
    </dsp:sp>
    <dsp:sp modelId="{0E837244-0A67-4279-BC12-924D3F07A30C}">
      <dsp:nvSpPr>
        <dsp:cNvPr id="0" name=""/>
        <dsp:cNvSpPr/>
      </dsp:nvSpPr>
      <dsp:spPr>
        <a:xfrm>
          <a:off x="0" y="1666666"/>
          <a:ext cx="8206568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Kotrc Daniel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Kriha Jakub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Kuchta Michal</a:t>
          </a:r>
        </a:p>
      </dsp:txBody>
      <dsp:txXfrm>
        <a:off x="0" y="1666666"/>
        <a:ext cx="8206568" cy="726570"/>
      </dsp:txXfrm>
    </dsp:sp>
    <dsp:sp modelId="{798691BF-4069-4A7F-AD2E-5DA2A78459EC}">
      <dsp:nvSpPr>
        <dsp:cNvPr id="0" name=""/>
        <dsp:cNvSpPr/>
      </dsp:nvSpPr>
      <dsp:spPr>
        <a:xfrm>
          <a:off x="0" y="2393236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Tým SW-DI-2:</a:t>
          </a:r>
        </a:p>
      </dsp:txBody>
      <dsp:txXfrm>
        <a:off x="21075" y="2414311"/>
        <a:ext cx="8164418" cy="389580"/>
      </dsp:txXfrm>
    </dsp:sp>
    <dsp:sp modelId="{0D7071B9-9617-4E4A-AB09-391373582526}">
      <dsp:nvSpPr>
        <dsp:cNvPr id="0" name=""/>
        <dsp:cNvSpPr/>
      </dsp:nvSpPr>
      <dsp:spPr>
        <a:xfrm>
          <a:off x="0" y="2824965"/>
          <a:ext cx="8206568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Nepras Jan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Sladek Marti</a:t>
          </a:r>
          <a:r>
            <a:rPr lang="en-US" sz="1400" kern="1200"/>
            <a:t>n</a:t>
          </a:r>
          <a:endParaRPr lang="cs-CZ" sz="1400" kern="1200"/>
        </a:p>
      </dsp:txBody>
      <dsp:txXfrm>
        <a:off x="0" y="2824965"/>
        <a:ext cx="8206568" cy="4843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B5ADE-D5CD-44C0-A6DD-EF947DC7874D}">
      <dsp:nvSpPr>
        <dsp:cNvPr id="0" name=""/>
        <dsp:cNvSpPr/>
      </dsp:nvSpPr>
      <dsp:spPr>
        <a:xfrm>
          <a:off x="0" y="50109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Global</a:t>
          </a:r>
          <a:endParaRPr lang="cs-CZ" sz="1300" kern="1200"/>
        </a:p>
      </dsp:txBody>
      <dsp:txXfrm>
        <a:off x="25210" y="75319"/>
        <a:ext cx="2419717" cy="466007"/>
      </dsp:txXfrm>
    </dsp:sp>
    <dsp:sp modelId="{B69FDF41-09D5-438E-B070-A50E9EC6EB87}">
      <dsp:nvSpPr>
        <dsp:cNvPr id="0" name=""/>
        <dsp:cNvSpPr/>
      </dsp:nvSpPr>
      <dsp:spPr>
        <a:xfrm>
          <a:off x="0" y="603976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HTTP(S)</a:t>
          </a:r>
          <a:endParaRPr lang="cs-CZ" sz="1300" kern="1200"/>
        </a:p>
      </dsp:txBody>
      <dsp:txXfrm>
        <a:off x="25210" y="629186"/>
        <a:ext cx="2419717" cy="466007"/>
      </dsp:txXfrm>
    </dsp:sp>
    <dsp:sp modelId="{81118BE2-5426-4FC9-922B-5C2D754EF6EF}">
      <dsp:nvSpPr>
        <dsp:cNvPr id="0" name=""/>
        <dsp:cNvSpPr/>
      </dsp:nvSpPr>
      <dsp:spPr>
        <a:xfrm>
          <a:off x="0" y="1157843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Traffic Accelerator</a:t>
          </a:r>
          <a:endParaRPr lang="cs-CZ" sz="1300" kern="1200"/>
        </a:p>
      </dsp:txBody>
      <dsp:txXfrm>
        <a:off x="25210" y="1183053"/>
        <a:ext cx="2419717" cy="466007"/>
      </dsp:txXfrm>
    </dsp:sp>
    <dsp:sp modelId="{6918ED45-BE01-45A1-A41B-6703FF935802}">
      <dsp:nvSpPr>
        <dsp:cNvPr id="0" name=""/>
        <dsp:cNvSpPr/>
      </dsp:nvSpPr>
      <dsp:spPr>
        <a:xfrm>
          <a:off x="0" y="1711711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CDN</a:t>
          </a:r>
          <a:endParaRPr lang="cs-CZ" sz="1300" kern="1200"/>
        </a:p>
      </dsp:txBody>
      <dsp:txXfrm>
        <a:off x="25210" y="1736921"/>
        <a:ext cx="2419717" cy="466007"/>
      </dsp:txXfrm>
    </dsp:sp>
    <dsp:sp modelId="{98D3D605-AE7E-4E57-9CF0-48C071996699}">
      <dsp:nvSpPr>
        <dsp:cNvPr id="0" name=""/>
        <dsp:cNvSpPr/>
      </dsp:nvSpPr>
      <dsp:spPr>
        <a:xfrm>
          <a:off x="0" y="2265578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168 Edge locations</a:t>
          </a:r>
          <a:endParaRPr lang="cs-CZ" sz="1300" kern="1200"/>
        </a:p>
      </dsp:txBody>
      <dsp:txXfrm>
        <a:off x="25210" y="2290788"/>
        <a:ext cx="2419717" cy="466007"/>
      </dsp:txXfrm>
    </dsp:sp>
    <dsp:sp modelId="{A5A6CD38-D4D3-4F98-A029-33BFB7B5D235}">
      <dsp:nvSpPr>
        <dsp:cNvPr id="0" name=""/>
        <dsp:cNvSpPr/>
      </dsp:nvSpPr>
      <dsp:spPr>
        <a:xfrm>
          <a:off x="0" y="2819445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Nativní podpora end-to-end IPv6 a HTTP/2</a:t>
          </a:r>
          <a:endParaRPr lang="cs-CZ" sz="1300" kern="1200"/>
        </a:p>
      </dsp:txBody>
      <dsp:txXfrm>
        <a:off x="25210" y="2844655"/>
        <a:ext cx="2419717" cy="4660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70272-2D16-42FC-AC25-4361998FCC71}">
      <dsp:nvSpPr>
        <dsp:cNvPr id="0" name=""/>
        <dsp:cNvSpPr/>
      </dsp:nvSpPr>
      <dsp:spPr>
        <a:xfrm>
          <a:off x="0" y="2065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Pracuje na L4 OSI vrstvě</a:t>
          </a:r>
          <a:endParaRPr lang="cs-CZ" sz="1400" kern="1200"/>
        </a:p>
      </dsp:txBody>
      <dsp:txXfrm>
        <a:off x="16392" y="37048"/>
        <a:ext cx="2208753" cy="303006"/>
      </dsp:txXfrm>
    </dsp:sp>
    <dsp:sp modelId="{277A2F51-34C6-4897-8595-3191D6951409}">
      <dsp:nvSpPr>
        <dsp:cNvPr id="0" name=""/>
        <dsp:cNvSpPr/>
      </dsp:nvSpPr>
      <dsp:spPr>
        <a:xfrm>
          <a:off x="0" y="39676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TCP a UDP</a:t>
          </a:r>
          <a:endParaRPr lang="cs-CZ" sz="1400" b="1" kern="1200"/>
        </a:p>
      </dsp:txBody>
      <dsp:txXfrm>
        <a:off x="16392" y="413158"/>
        <a:ext cx="2208753" cy="303006"/>
      </dsp:txXfrm>
    </dsp:sp>
    <dsp:sp modelId="{BB8B7087-DCB9-442A-81AA-5EF04FA8F8AA}">
      <dsp:nvSpPr>
        <dsp:cNvPr id="0" name=""/>
        <dsp:cNvSpPr/>
      </dsp:nvSpPr>
      <dsp:spPr>
        <a:xfrm>
          <a:off x="0" y="77287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Může být veřejný i interní</a:t>
          </a:r>
          <a:endParaRPr lang="cs-CZ" sz="1400" b="1" kern="1200"/>
        </a:p>
      </dsp:txBody>
      <dsp:txXfrm>
        <a:off x="16392" y="789268"/>
        <a:ext cx="2208753" cy="303006"/>
      </dsp:txXfrm>
    </dsp:sp>
    <dsp:sp modelId="{54F40C06-7389-4931-8B5F-9E84DD436395}">
      <dsp:nvSpPr>
        <dsp:cNvPr id="0" name=""/>
        <dsp:cNvSpPr/>
      </dsp:nvSpPr>
      <dsp:spPr>
        <a:xfrm>
          <a:off x="0" y="114898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Funguje napříč zónami</a:t>
          </a:r>
          <a:endParaRPr lang="cs-CZ" sz="1400" kern="1200"/>
        </a:p>
      </dsp:txBody>
      <dsp:txXfrm>
        <a:off x="16392" y="1165378"/>
        <a:ext cx="2208753" cy="303006"/>
      </dsp:txXfrm>
    </dsp:sp>
    <dsp:sp modelId="{B19951D7-F48E-4E36-9A33-662228041DCF}">
      <dsp:nvSpPr>
        <dsp:cNvPr id="0" name=""/>
        <dsp:cNvSpPr/>
      </dsp:nvSpPr>
      <dsp:spPr>
        <a:xfrm>
          <a:off x="0" y="152509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Může být i globální</a:t>
          </a:r>
          <a:endParaRPr lang="cs-CZ" sz="1400" kern="1200"/>
        </a:p>
      </dsp:txBody>
      <dsp:txXfrm>
        <a:off x="16392" y="1541488"/>
        <a:ext cx="2208753" cy="303006"/>
      </dsp:txXfrm>
    </dsp:sp>
    <dsp:sp modelId="{48851895-1263-4006-8BEC-B2BB772F2CD6}">
      <dsp:nvSpPr>
        <dsp:cNvPr id="0" name=""/>
        <dsp:cNvSpPr/>
      </dsp:nvSpPr>
      <dsp:spPr>
        <a:xfrm>
          <a:off x="0" y="190120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Využívá health probes</a:t>
          </a:r>
          <a:endParaRPr lang="cs-CZ" sz="1400" kern="1200"/>
        </a:p>
      </dsp:txBody>
      <dsp:txXfrm>
        <a:off x="16392" y="1917598"/>
        <a:ext cx="2208753" cy="303006"/>
      </dsp:txXfrm>
    </dsp:sp>
    <dsp:sp modelId="{AEC3A0CE-BE1C-43A8-947D-FA648D05FF1F}">
      <dsp:nvSpPr>
        <dsp:cNvPr id="0" name=""/>
        <dsp:cNvSpPr/>
      </dsp:nvSpPr>
      <dsp:spPr>
        <a:xfrm>
          <a:off x="0" y="227731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LB na porty, IP nebo oboje</a:t>
          </a:r>
          <a:endParaRPr lang="cs-CZ" sz="1400" kern="1200"/>
        </a:p>
      </dsp:txBody>
      <dsp:txXfrm>
        <a:off x="16392" y="2293708"/>
        <a:ext cx="2208753" cy="303006"/>
      </dsp:txXfrm>
    </dsp:sp>
    <dsp:sp modelId="{C28A427D-4011-4648-B186-7F68FE579FE6}">
      <dsp:nvSpPr>
        <dsp:cNvPr id="0" name=""/>
        <dsp:cNvSpPr/>
      </dsp:nvSpPr>
      <dsp:spPr>
        <a:xfrm>
          <a:off x="0" y="2653425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Secure by default</a:t>
          </a:r>
          <a:endParaRPr lang="cs-CZ" sz="1400" kern="1200"/>
        </a:p>
      </dsp:txBody>
      <dsp:txXfrm>
        <a:off x="16392" y="2669817"/>
        <a:ext cx="2208753" cy="303006"/>
      </dsp:txXfrm>
    </dsp:sp>
    <dsp:sp modelId="{AA7B0A4B-D1AA-4783-98ED-97FA30912F2F}">
      <dsp:nvSpPr>
        <dsp:cNvPr id="0" name=""/>
        <dsp:cNvSpPr/>
      </dsp:nvSpPr>
      <dsp:spPr>
        <a:xfrm>
          <a:off x="0" y="302953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SLA 99,99%</a:t>
          </a:r>
          <a:endParaRPr lang="cs-CZ" sz="1400" kern="1200"/>
        </a:p>
      </dsp:txBody>
      <dsp:txXfrm>
        <a:off x="16392" y="3045928"/>
        <a:ext cx="2208753" cy="3030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D806B-A881-4AED-BEFA-F04F12A4DF6D}">
      <dsp:nvSpPr>
        <dsp:cNvPr id="0" name=""/>
        <dsp:cNvSpPr/>
      </dsp:nvSpPr>
      <dsp:spPr>
        <a:xfrm>
          <a:off x="0" y="87840"/>
          <a:ext cx="199864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DNS</a:t>
          </a:r>
          <a:r>
            <a:rPr lang="en-US" sz="2000" kern="1200"/>
            <a:t> based LB</a:t>
          </a:r>
          <a:endParaRPr lang="cs-CZ" sz="2000" kern="1200"/>
        </a:p>
      </dsp:txBody>
      <dsp:txXfrm>
        <a:off x="23417" y="111257"/>
        <a:ext cx="1951815" cy="432866"/>
      </dsp:txXfrm>
    </dsp:sp>
    <dsp:sp modelId="{3B00854E-E99D-497B-BFD4-F58C6490C660}">
      <dsp:nvSpPr>
        <dsp:cNvPr id="0" name=""/>
        <dsp:cNvSpPr/>
      </dsp:nvSpPr>
      <dsp:spPr>
        <a:xfrm>
          <a:off x="0" y="625140"/>
          <a:ext cx="199864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Cross region</a:t>
          </a:r>
          <a:endParaRPr lang="cs-CZ" sz="2000" kern="1200"/>
        </a:p>
      </dsp:txBody>
      <dsp:txXfrm>
        <a:off x="23417" y="648557"/>
        <a:ext cx="1951815" cy="432866"/>
      </dsp:txXfrm>
    </dsp:sp>
    <dsp:sp modelId="{42F41BEB-7260-470F-B1E5-39FAE1C6D0BC}">
      <dsp:nvSpPr>
        <dsp:cNvPr id="0" name=""/>
        <dsp:cNvSpPr/>
      </dsp:nvSpPr>
      <dsp:spPr>
        <a:xfrm>
          <a:off x="0" y="1162441"/>
          <a:ext cx="199864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Routing metody:</a:t>
          </a:r>
          <a:endParaRPr lang="cs-CZ" sz="2000" kern="1200"/>
        </a:p>
      </dsp:txBody>
      <dsp:txXfrm>
        <a:off x="23417" y="1185858"/>
        <a:ext cx="1951815" cy="432866"/>
      </dsp:txXfrm>
    </dsp:sp>
    <dsp:sp modelId="{447A051F-3B52-46A4-9F3D-CC35FA18A93A}">
      <dsp:nvSpPr>
        <dsp:cNvPr id="0" name=""/>
        <dsp:cNvSpPr/>
      </dsp:nvSpPr>
      <dsp:spPr>
        <a:xfrm>
          <a:off x="0" y="1642141"/>
          <a:ext cx="1998649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Priority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Weighted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Performanc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Geographic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Multivalue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Subnet</a:t>
          </a:r>
          <a:endParaRPr lang="cs-CZ" sz="1600" kern="1200"/>
        </a:p>
      </dsp:txBody>
      <dsp:txXfrm>
        <a:off x="0" y="1642141"/>
        <a:ext cx="1998649" cy="1656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78C3E-49DB-4241-9E5C-0CA916ABE08C}">
      <dsp:nvSpPr>
        <dsp:cNvPr id="0" name=""/>
        <dsp:cNvSpPr/>
      </dsp:nvSpPr>
      <dsp:spPr>
        <a:xfrm>
          <a:off x="0" y="31680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Landing zone a governance</a:t>
          </a:r>
          <a:endParaRPr lang="cs-CZ" sz="1800" kern="1200"/>
        </a:p>
      </dsp:txBody>
      <dsp:txXfrm>
        <a:off x="21075" y="52755"/>
        <a:ext cx="8164418" cy="389580"/>
      </dsp:txXfrm>
    </dsp:sp>
    <dsp:sp modelId="{C0368307-8AB8-4B0E-A558-F01D7BD805B3}">
      <dsp:nvSpPr>
        <dsp:cNvPr id="0" name=""/>
        <dsp:cNvSpPr/>
      </dsp:nvSpPr>
      <dsp:spPr>
        <a:xfrm>
          <a:off x="0" y="463410"/>
          <a:ext cx="8206568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Využijte ARM nebo TF Enterprise scale šablonu a přízpůsobte si ji dle svých potřeb.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Management Groups a Governance – plánujte do budoucna, ne jen pro současnost.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Postupujte podle Cloud Adoption Frameworku.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Definujte povinné tagy a vynucujte je, případně zařiďte dědění.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Vyhněte se custom rolím a vyjímkám pokud to není nutné. Používejte PIM.</a:t>
          </a:r>
          <a:endParaRPr lang="cs-CZ" sz="1400" kern="1200"/>
        </a:p>
      </dsp:txBody>
      <dsp:txXfrm>
        <a:off x="0" y="463410"/>
        <a:ext cx="8206568" cy="1229580"/>
      </dsp:txXfrm>
    </dsp:sp>
    <dsp:sp modelId="{D0AFA0D4-15E7-49C0-A7E4-D675BFC61A54}">
      <dsp:nvSpPr>
        <dsp:cNvPr id="0" name=""/>
        <dsp:cNvSpPr/>
      </dsp:nvSpPr>
      <dsp:spPr>
        <a:xfrm>
          <a:off x="0" y="1692991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Bezpečnost</a:t>
          </a:r>
          <a:endParaRPr lang="cs-CZ" sz="1800" kern="1200"/>
        </a:p>
      </dsp:txBody>
      <dsp:txXfrm>
        <a:off x="21075" y="1714066"/>
        <a:ext cx="8164418" cy="389580"/>
      </dsp:txXfrm>
    </dsp:sp>
    <dsp:sp modelId="{C85D323C-2355-419C-B28F-20E784405CCE}">
      <dsp:nvSpPr>
        <dsp:cNvPr id="0" name=""/>
        <dsp:cNvSpPr/>
      </dsp:nvSpPr>
      <dsp:spPr>
        <a:xfrm>
          <a:off x="0" y="2124721"/>
          <a:ext cx="8206568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Vynucujte bezpečnostní politiky a kontrolujte jejich compliance.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Používejte private endpointy. Minimalizujte velikost “plochy” pro potencialní útoky.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Vše zakažte a poté povolujte jen to co je opravdu potřeba.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Na neuživatelské přístupy používejte výhradně managed identity nebo service principals.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Firewall nenahrazuje NSG.</a:t>
          </a:r>
          <a:endParaRPr lang="cs-CZ" sz="1400" kern="1200"/>
        </a:p>
      </dsp:txBody>
      <dsp:txXfrm>
        <a:off x="0" y="2124721"/>
        <a:ext cx="8206568" cy="12295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E10A1-E1D7-4D0C-954F-32C5B97250B9}">
      <dsp:nvSpPr>
        <dsp:cNvPr id="0" name=""/>
        <dsp:cNvSpPr/>
      </dsp:nvSpPr>
      <dsp:spPr>
        <a:xfrm rot="5400000">
          <a:off x="-549810" y="550229"/>
          <a:ext cx="1903914" cy="804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Q1</a:t>
          </a:r>
          <a:endParaRPr lang="cs-CZ" sz="4900" kern="1200"/>
        </a:p>
      </dsp:txBody>
      <dsp:txXfrm rot="-5400000">
        <a:off x="0" y="402566"/>
        <a:ext cx="804294" cy="1099620"/>
      </dsp:txXfrm>
    </dsp:sp>
    <dsp:sp modelId="{24EB34C4-DE83-42D8-BFD1-8BF5008D26E4}">
      <dsp:nvSpPr>
        <dsp:cNvPr id="0" name=""/>
        <dsp:cNvSpPr/>
      </dsp:nvSpPr>
      <dsp:spPr>
        <a:xfrm rot="5400000">
          <a:off x="656630" y="148082"/>
          <a:ext cx="1501767" cy="12064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Jaké služby znáte?</a:t>
          </a:r>
          <a:endParaRPr lang="cs-CZ" sz="900" kern="1200"/>
        </a:p>
      </dsp:txBody>
      <dsp:txXfrm rot="-5400000">
        <a:off x="804293" y="59313"/>
        <a:ext cx="1147546" cy="1383979"/>
      </dsp:txXfrm>
    </dsp:sp>
    <dsp:sp modelId="{2F7B44A3-9C5E-44B7-996C-F268AF4C4E23}">
      <dsp:nvSpPr>
        <dsp:cNvPr id="0" name=""/>
        <dsp:cNvSpPr/>
      </dsp:nvSpPr>
      <dsp:spPr>
        <a:xfrm rot="5400000">
          <a:off x="-549810" y="2031458"/>
          <a:ext cx="1903914" cy="804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Q2</a:t>
          </a:r>
          <a:endParaRPr lang="cs-CZ" sz="4900" kern="1200"/>
        </a:p>
      </dsp:txBody>
      <dsp:txXfrm rot="-5400000">
        <a:off x="0" y="1883795"/>
        <a:ext cx="804294" cy="1099620"/>
      </dsp:txXfrm>
    </dsp:sp>
    <dsp:sp modelId="{88610416-51D9-466E-A71F-A79F5ED1CF45}">
      <dsp:nvSpPr>
        <dsp:cNvPr id="0" name=""/>
        <dsp:cNvSpPr/>
      </dsp:nvSpPr>
      <dsp:spPr>
        <a:xfrm rot="5400000">
          <a:off x="656630" y="1629311"/>
          <a:ext cx="1501767" cy="12064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Kam byste zařadili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App service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Storage Account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Vnet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Dynamics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VM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AKS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Container instance</a:t>
          </a:r>
          <a:endParaRPr lang="cs-CZ" sz="900" kern="1200"/>
        </a:p>
      </dsp:txBody>
      <dsp:txXfrm rot="-5400000">
        <a:off x="804293" y="1540542"/>
        <a:ext cx="1147546" cy="13839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A5355-373D-4B60-8D53-0BEFE449C2CA}">
      <dsp:nvSpPr>
        <dsp:cNvPr id="0" name=""/>
        <dsp:cNvSpPr/>
      </dsp:nvSpPr>
      <dsp:spPr>
        <a:xfrm>
          <a:off x="1164846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86172"/>
        <a:ext cx="426520" cy="290492"/>
      </dsp:txXfrm>
    </dsp:sp>
    <dsp:sp modelId="{672AAF15-AF26-447B-9D20-589EB2C5643C}">
      <dsp:nvSpPr>
        <dsp:cNvPr id="0" name=""/>
        <dsp:cNvSpPr/>
      </dsp:nvSpPr>
      <dsp:spPr>
        <a:xfrm>
          <a:off x="128569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86172"/>
        <a:ext cx="426520" cy="290492"/>
      </dsp:txXfrm>
    </dsp:sp>
    <dsp:sp modelId="{9A5CB5EE-0C00-45DA-8469-46EDA4C64017}">
      <dsp:nvSpPr>
        <dsp:cNvPr id="0" name=""/>
        <dsp:cNvSpPr/>
      </dsp:nvSpPr>
      <dsp:spPr>
        <a:xfrm>
          <a:off x="1164846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038"/>
        <a:ext cx="426520" cy="290492"/>
      </dsp:txXfrm>
    </dsp:sp>
    <dsp:sp modelId="{7C1D08A0-B256-45E7-B4A7-6253B7BEA938}">
      <dsp:nvSpPr>
        <dsp:cNvPr id="0" name=""/>
        <dsp:cNvSpPr/>
      </dsp:nvSpPr>
      <dsp:spPr>
        <a:xfrm>
          <a:off x="128569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038"/>
        <a:ext cx="426520" cy="290492"/>
      </dsp:txXfrm>
    </dsp:sp>
    <dsp:sp modelId="{668C875F-66D7-4559-A73F-92EBDB50AED8}">
      <dsp:nvSpPr>
        <dsp:cNvPr id="0" name=""/>
        <dsp:cNvSpPr/>
      </dsp:nvSpPr>
      <dsp:spPr>
        <a:xfrm>
          <a:off x="394710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557766" y="236341"/>
        <a:ext cx="393653" cy="393653"/>
      </dsp:txXfrm>
    </dsp:sp>
    <dsp:sp modelId="{1D7045E4-ECB4-4195-937B-74A3B750F747}">
      <dsp:nvSpPr>
        <dsp:cNvPr id="0" name=""/>
        <dsp:cNvSpPr/>
      </dsp:nvSpPr>
      <dsp:spPr>
        <a:xfrm rot="5400000">
          <a:off x="977133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-5400000">
        <a:off x="977133" y="236341"/>
        <a:ext cx="393653" cy="393653"/>
      </dsp:txXfrm>
    </dsp:sp>
    <dsp:sp modelId="{8DAF63EA-F44B-4F86-8DD1-FCEDAEC64954}">
      <dsp:nvSpPr>
        <dsp:cNvPr id="0" name=""/>
        <dsp:cNvSpPr/>
      </dsp:nvSpPr>
      <dsp:spPr>
        <a:xfrm rot="10800000">
          <a:off x="977133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10800000">
        <a:off x="977133" y="655708"/>
        <a:ext cx="393653" cy="393653"/>
      </dsp:txXfrm>
    </dsp:sp>
    <dsp:sp modelId="{45E7E301-DC45-4A7A-8B4C-31BD3E527805}">
      <dsp:nvSpPr>
        <dsp:cNvPr id="0" name=""/>
        <dsp:cNvSpPr/>
      </dsp:nvSpPr>
      <dsp:spPr>
        <a:xfrm rot="16200000">
          <a:off x="394710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5400000">
        <a:off x="557766" y="655708"/>
        <a:ext cx="393653" cy="393653"/>
      </dsp:txXfrm>
    </dsp:sp>
    <dsp:sp modelId="{7899F70A-AB0B-46F1-B13F-4B7D1CF946E9}">
      <dsp:nvSpPr>
        <dsp:cNvPr id="0" name=""/>
        <dsp:cNvSpPr/>
      </dsp:nvSpPr>
      <dsp:spPr>
        <a:xfrm>
          <a:off x="868170" y="527138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F9ABE-2DD8-41CA-A199-634263A44344}">
      <dsp:nvSpPr>
        <dsp:cNvPr id="0" name=""/>
        <dsp:cNvSpPr/>
      </dsp:nvSpPr>
      <dsp:spPr>
        <a:xfrm rot="10800000">
          <a:off x="868170" y="591423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B8890-9B78-445F-A515-861D4DFD6A96}">
      <dsp:nvSpPr>
        <dsp:cNvPr id="0" name=""/>
        <dsp:cNvSpPr/>
      </dsp:nvSpPr>
      <dsp:spPr>
        <a:xfrm>
          <a:off x="1171682" y="479684"/>
          <a:ext cx="117129" cy="382656"/>
        </a:xfrm>
        <a:custGeom>
          <a:avLst/>
          <a:gdLst/>
          <a:ahLst/>
          <a:cxnLst/>
          <a:rect l="0" t="0" r="0" b="0"/>
          <a:pathLst>
            <a:path>
              <a:moveTo>
                <a:pt x="117129" y="0"/>
              </a:moveTo>
              <a:lnTo>
                <a:pt x="117129" y="382656"/>
              </a:lnTo>
              <a:lnTo>
                <a:pt x="0" y="3826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C5EFC-9F1C-4AD9-95E4-092B66F472B4}">
      <dsp:nvSpPr>
        <dsp:cNvPr id="0" name=""/>
        <dsp:cNvSpPr/>
      </dsp:nvSpPr>
      <dsp:spPr>
        <a:xfrm>
          <a:off x="1288811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468"/>
              </a:lnTo>
              <a:lnTo>
                <a:pt x="919991" y="682468"/>
              </a:lnTo>
              <a:lnTo>
                <a:pt x="919991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DF0DD-93DB-497D-80DC-E4544B894478}">
      <dsp:nvSpPr>
        <dsp:cNvPr id="0" name=""/>
        <dsp:cNvSpPr/>
      </dsp:nvSpPr>
      <dsp:spPr>
        <a:xfrm>
          <a:off x="1243091" y="479684"/>
          <a:ext cx="91440" cy="7653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B3866-AB3D-41B1-B9BD-D2F12CA611B0}">
      <dsp:nvSpPr>
        <dsp:cNvPr id="0" name=""/>
        <dsp:cNvSpPr/>
      </dsp:nvSpPr>
      <dsp:spPr>
        <a:xfrm>
          <a:off x="368820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919991" y="0"/>
              </a:moveTo>
              <a:lnTo>
                <a:pt x="919991" y="682468"/>
              </a:lnTo>
              <a:lnTo>
                <a:pt x="0" y="682468"/>
              </a:lnTo>
              <a:lnTo>
                <a:pt x="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A400A-3FD3-4249-B459-63D854AA9D49}">
      <dsp:nvSpPr>
        <dsp:cNvPr id="0" name=""/>
        <dsp:cNvSpPr/>
      </dsp:nvSpPr>
      <dsp:spPr>
        <a:xfrm>
          <a:off x="945945" y="124643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643"/>
        <a:ext cx="685732" cy="355041"/>
      </dsp:txXfrm>
    </dsp:sp>
    <dsp:sp modelId="{9653D441-F492-46D5-BAF2-D4B8A0B8A077}">
      <dsp:nvSpPr>
        <dsp:cNvPr id="0" name=""/>
        <dsp:cNvSpPr/>
      </dsp:nvSpPr>
      <dsp:spPr>
        <a:xfrm>
          <a:off x="1083092" y="400786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400786"/>
        <a:ext cx="617158" cy="118347"/>
      </dsp:txXfrm>
    </dsp:sp>
    <dsp:sp modelId="{6CF5AEFB-B87D-4799-9EF2-75FC3A580ED1}">
      <dsp:nvSpPr>
        <dsp:cNvPr id="0" name=""/>
        <dsp:cNvSpPr/>
      </dsp:nvSpPr>
      <dsp:spPr>
        <a:xfrm>
          <a:off x="25954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25954" y="1244996"/>
        <a:ext cx="685732" cy="355041"/>
      </dsp:txXfrm>
    </dsp:sp>
    <dsp:sp modelId="{8E6348B0-E8C0-4F6E-89CC-1CCD66B2D879}">
      <dsp:nvSpPr>
        <dsp:cNvPr id="0" name=""/>
        <dsp:cNvSpPr/>
      </dsp:nvSpPr>
      <dsp:spPr>
        <a:xfrm>
          <a:off x="163100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63100" y="1521140"/>
        <a:ext cx="617158" cy="118347"/>
      </dsp:txXfrm>
    </dsp:sp>
    <dsp:sp modelId="{63CFA9FD-9142-49A6-8D77-652344B87CAF}">
      <dsp:nvSpPr>
        <dsp:cNvPr id="0" name=""/>
        <dsp:cNvSpPr/>
      </dsp:nvSpPr>
      <dsp:spPr>
        <a:xfrm>
          <a:off x="945945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4996"/>
        <a:ext cx="685732" cy="355041"/>
      </dsp:txXfrm>
    </dsp:sp>
    <dsp:sp modelId="{7A4AA3FE-9832-4E1A-982E-AA64C135FBD9}">
      <dsp:nvSpPr>
        <dsp:cNvPr id="0" name=""/>
        <dsp:cNvSpPr/>
      </dsp:nvSpPr>
      <dsp:spPr>
        <a:xfrm>
          <a:off x="1083092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1521140"/>
        <a:ext cx="617158" cy="118347"/>
      </dsp:txXfrm>
    </dsp:sp>
    <dsp:sp modelId="{9840DD2B-CB25-4DFF-B358-C86550E33EBB}">
      <dsp:nvSpPr>
        <dsp:cNvPr id="0" name=""/>
        <dsp:cNvSpPr/>
      </dsp:nvSpPr>
      <dsp:spPr>
        <a:xfrm>
          <a:off x="1865937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1865937" y="1244996"/>
        <a:ext cx="685732" cy="355041"/>
      </dsp:txXfrm>
    </dsp:sp>
    <dsp:sp modelId="{5E1DE688-1C58-409A-BECA-385734B7A4EA}">
      <dsp:nvSpPr>
        <dsp:cNvPr id="0" name=""/>
        <dsp:cNvSpPr/>
      </dsp:nvSpPr>
      <dsp:spPr>
        <a:xfrm>
          <a:off x="2003083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2003083" y="1521140"/>
        <a:ext cx="617158" cy="118347"/>
      </dsp:txXfrm>
    </dsp:sp>
    <dsp:sp modelId="{288B4457-7447-4F94-BF49-E83D68F43505}">
      <dsp:nvSpPr>
        <dsp:cNvPr id="0" name=""/>
        <dsp:cNvSpPr/>
      </dsp:nvSpPr>
      <dsp:spPr>
        <a:xfrm>
          <a:off x="485950" y="684820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485950" y="684820"/>
        <a:ext cx="685732" cy="355041"/>
      </dsp:txXfrm>
    </dsp:sp>
    <dsp:sp modelId="{870A9EB9-F51A-48B6-9986-F518BB60D580}">
      <dsp:nvSpPr>
        <dsp:cNvPr id="0" name=""/>
        <dsp:cNvSpPr/>
      </dsp:nvSpPr>
      <dsp:spPr>
        <a:xfrm>
          <a:off x="623096" y="960963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623096" y="960963"/>
        <a:ext cx="617158" cy="11834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249AF-1714-4F17-A902-5C8B9BF0B6B5}">
      <dsp:nvSpPr>
        <dsp:cNvPr id="0" name=""/>
        <dsp:cNvSpPr/>
      </dsp:nvSpPr>
      <dsp:spPr>
        <a:xfrm>
          <a:off x="90470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6DDF6-9E78-4CE6-BE9A-6A7F44ED4330}">
      <dsp:nvSpPr>
        <dsp:cNvPr id="0" name=""/>
        <dsp:cNvSpPr/>
      </dsp:nvSpPr>
      <dsp:spPr>
        <a:xfrm rot="17700000">
          <a:off x="185538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185538" y="105324"/>
        <a:ext cx="335400" cy="161637"/>
      </dsp:txXfrm>
    </dsp:sp>
    <dsp:sp modelId="{F4FBE556-299D-4C65-960E-2065A110CFEC}">
      <dsp:nvSpPr>
        <dsp:cNvPr id="0" name=""/>
        <dsp:cNvSpPr/>
      </dsp:nvSpPr>
      <dsp:spPr>
        <a:xfrm>
          <a:off x="380601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43481-AB80-4578-AE81-1D31D2112EE2}">
      <dsp:nvSpPr>
        <dsp:cNvPr id="0" name=""/>
        <dsp:cNvSpPr/>
      </dsp:nvSpPr>
      <dsp:spPr>
        <a:xfrm rot="17700000">
          <a:off x="214734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214734" y="585076"/>
        <a:ext cx="290137" cy="139893"/>
      </dsp:txXfrm>
    </dsp:sp>
    <dsp:sp modelId="{7F59CBB0-A0C2-4C01-AEC6-71BCBF04A9A9}">
      <dsp:nvSpPr>
        <dsp:cNvPr id="0" name=""/>
        <dsp:cNvSpPr/>
      </dsp:nvSpPr>
      <dsp:spPr>
        <a:xfrm rot="17700000">
          <a:off x="396377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08F66-C258-4996-B927-DC672D947EEE}">
      <dsp:nvSpPr>
        <dsp:cNvPr id="0" name=""/>
        <dsp:cNvSpPr/>
      </dsp:nvSpPr>
      <dsp:spPr>
        <a:xfrm>
          <a:off x="702068" y="544999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32762-DBD2-46DF-8059-21479A10025D}">
      <dsp:nvSpPr>
        <dsp:cNvPr id="0" name=""/>
        <dsp:cNvSpPr/>
      </dsp:nvSpPr>
      <dsp:spPr>
        <a:xfrm rot="17700000">
          <a:off x="375082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375082" y="585076"/>
        <a:ext cx="290137" cy="139893"/>
      </dsp:txXfrm>
    </dsp:sp>
    <dsp:sp modelId="{38189F13-1669-404F-8F7C-9F59F3A18BD2}">
      <dsp:nvSpPr>
        <dsp:cNvPr id="0" name=""/>
        <dsp:cNvSpPr/>
      </dsp:nvSpPr>
      <dsp:spPr>
        <a:xfrm rot="17700000">
          <a:off x="556725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A29C7-6C7D-4A35-88AB-E71E951C8AD7}">
      <dsp:nvSpPr>
        <dsp:cNvPr id="0" name=""/>
        <dsp:cNvSpPr/>
      </dsp:nvSpPr>
      <dsp:spPr>
        <a:xfrm>
          <a:off x="701319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C0EC0-EE01-48C7-8D72-5B7F9FC73C4A}">
      <dsp:nvSpPr>
        <dsp:cNvPr id="0" name=""/>
        <dsp:cNvSpPr/>
      </dsp:nvSpPr>
      <dsp:spPr>
        <a:xfrm rot="17700000">
          <a:off x="796387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796387" y="105324"/>
        <a:ext cx="335400" cy="161637"/>
      </dsp:txXfrm>
    </dsp:sp>
    <dsp:sp modelId="{E33D412B-409B-40D5-9212-CC8DAA593A0A}">
      <dsp:nvSpPr>
        <dsp:cNvPr id="0" name=""/>
        <dsp:cNvSpPr/>
      </dsp:nvSpPr>
      <dsp:spPr>
        <a:xfrm>
          <a:off x="991449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D4DF6-5AAD-45A1-AA5D-ECD5E79814AB}">
      <dsp:nvSpPr>
        <dsp:cNvPr id="0" name=""/>
        <dsp:cNvSpPr/>
      </dsp:nvSpPr>
      <dsp:spPr>
        <a:xfrm rot="17700000">
          <a:off x="825583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825583" y="585076"/>
        <a:ext cx="290137" cy="139893"/>
      </dsp:txXfrm>
    </dsp:sp>
    <dsp:sp modelId="{DED7851A-DB16-440D-8B42-A3E00EA6375C}">
      <dsp:nvSpPr>
        <dsp:cNvPr id="0" name=""/>
        <dsp:cNvSpPr/>
      </dsp:nvSpPr>
      <dsp:spPr>
        <a:xfrm rot="17700000">
          <a:off x="1007226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A7DA-DB27-4987-9AE7-A51DB4FD515D}">
      <dsp:nvSpPr>
        <dsp:cNvPr id="0" name=""/>
        <dsp:cNvSpPr/>
      </dsp:nvSpPr>
      <dsp:spPr>
        <a:xfrm>
          <a:off x="1151798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ED44D-480D-4CB7-B95D-A656CB66919E}">
      <dsp:nvSpPr>
        <dsp:cNvPr id="0" name=""/>
        <dsp:cNvSpPr/>
      </dsp:nvSpPr>
      <dsp:spPr>
        <a:xfrm rot="17700000">
          <a:off x="985931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985931" y="585076"/>
        <a:ext cx="290137" cy="139893"/>
      </dsp:txXfrm>
    </dsp:sp>
    <dsp:sp modelId="{CCDFD905-BAA6-440E-A4C4-EDBC1B3C46D2}">
      <dsp:nvSpPr>
        <dsp:cNvPr id="0" name=""/>
        <dsp:cNvSpPr/>
      </dsp:nvSpPr>
      <dsp:spPr>
        <a:xfrm rot="17700000">
          <a:off x="1167574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168E4-62C1-4B26-BA6A-FDEA112E97B1}">
      <dsp:nvSpPr>
        <dsp:cNvPr id="0" name=""/>
        <dsp:cNvSpPr/>
      </dsp:nvSpPr>
      <dsp:spPr>
        <a:xfrm>
          <a:off x="1723" y="0"/>
          <a:ext cx="2680758" cy="3385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Každý účastník musí mít vlastní notebook a připojení na internet</a:t>
          </a:r>
          <a:endParaRPr lang="cs-CZ" sz="1600" kern="1200"/>
        </a:p>
      </dsp:txBody>
      <dsp:txXfrm>
        <a:off x="1723" y="1354392"/>
        <a:ext cx="2680758" cy="1354392"/>
      </dsp:txXfrm>
    </dsp:sp>
    <dsp:sp modelId="{04759E07-8CAE-435C-AB4D-2B6DFDC866B8}">
      <dsp:nvSpPr>
        <dsp:cNvPr id="0" name=""/>
        <dsp:cNvSpPr/>
      </dsp:nvSpPr>
      <dsp:spPr>
        <a:xfrm>
          <a:off x="778336" y="203158"/>
          <a:ext cx="1127532" cy="112753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CAF27-380B-4466-9C1F-F3B817B847E3}">
      <dsp:nvSpPr>
        <dsp:cNvPr id="0" name=""/>
        <dsp:cNvSpPr/>
      </dsp:nvSpPr>
      <dsp:spPr>
        <a:xfrm>
          <a:off x="2762904" y="0"/>
          <a:ext cx="2680758" cy="3385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Každý účastník by měl mít přístup na virtuální lab VM</a:t>
          </a:r>
          <a:endParaRPr lang="cs-CZ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Možnosti – RDP či X2GO (SSH)</a:t>
          </a:r>
          <a:endParaRPr lang="cs-CZ" sz="1200" kern="1200"/>
        </a:p>
      </dsp:txBody>
      <dsp:txXfrm>
        <a:off x="2762904" y="1354392"/>
        <a:ext cx="2680758" cy="1354392"/>
      </dsp:txXfrm>
    </dsp:sp>
    <dsp:sp modelId="{2DFACBEF-6033-4CDA-9718-7B5B3168C447}">
      <dsp:nvSpPr>
        <dsp:cNvPr id="0" name=""/>
        <dsp:cNvSpPr/>
      </dsp:nvSpPr>
      <dsp:spPr>
        <a:xfrm>
          <a:off x="3539517" y="203158"/>
          <a:ext cx="1127532" cy="112753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F5FC5-F70E-4F13-A73E-483B3B753874}">
      <dsp:nvSpPr>
        <dsp:cNvPr id="0" name=""/>
        <dsp:cNvSpPr/>
      </dsp:nvSpPr>
      <dsp:spPr>
        <a:xfrm>
          <a:off x="5524086" y="0"/>
          <a:ext cx="2680758" cy="3385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Každý účastník by měl mít vlastní subscription</a:t>
          </a:r>
          <a:endParaRPr lang="cs-CZ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Pay as you go, MSDN apod.</a:t>
          </a:r>
          <a:endParaRPr lang="cs-CZ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Práva na subscription Owner nebo Contributor</a:t>
          </a:r>
          <a:endParaRPr lang="cs-CZ" sz="1200" kern="1200"/>
        </a:p>
      </dsp:txBody>
      <dsp:txXfrm>
        <a:off x="5524086" y="1354392"/>
        <a:ext cx="2680758" cy="1354392"/>
      </dsp:txXfrm>
    </dsp:sp>
    <dsp:sp modelId="{46428ACC-B43E-42AF-9355-7F6AA271A29D}">
      <dsp:nvSpPr>
        <dsp:cNvPr id="0" name=""/>
        <dsp:cNvSpPr/>
      </dsp:nvSpPr>
      <dsp:spPr>
        <a:xfrm>
          <a:off x="6300699" y="203158"/>
          <a:ext cx="1127532" cy="112753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15472-8D00-4E75-A68A-A7D3676484CF}">
      <dsp:nvSpPr>
        <dsp:cNvPr id="0" name=""/>
        <dsp:cNvSpPr/>
      </dsp:nvSpPr>
      <dsp:spPr>
        <a:xfrm>
          <a:off x="328262" y="2708785"/>
          <a:ext cx="7550042" cy="50789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1214D-BEC8-4B59-A11E-76F7670DAF7D}">
      <dsp:nvSpPr>
        <dsp:cNvPr id="0" name=""/>
        <dsp:cNvSpPr/>
      </dsp:nvSpPr>
      <dsp:spPr>
        <a:xfrm>
          <a:off x="1288" y="1268631"/>
          <a:ext cx="1256630" cy="453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 je to Tenant? Kolik jich potřebuji?</a:t>
          </a:r>
          <a:endParaRPr lang="cs-CZ" sz="900" kern="1200"/>
        </a:p>
      </dsp:txBody>
      <dsp:txXfrm>
        <a:off x="1288" y="1268631"/>
        <a:ext cx="1256630" cy="453438"/>
      </dsp:txXfrm>
    </dsp:sp>
    <dsp:sp modelId="{5522109A-C2FB-49EE-87E6-22869792F14B}">
      <dsp:nvSpPr>
        <dsp:cNvPr id="0" name=""/>
        <dsp:cNvSpPr/>
      </dsp:nvSpPr>
      <dsp:spPr>
        <a:xfrm>
          <a:off x="1288" y="1722070"/>
          <a:ext cx="1256630" cy="395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571D8-08CD-4896-91BD-C8F8EC87CDEB}">
      <dsp:nvSpPr>
        <dsp:cNvPr id="0" name=""/>
        <dsp:cNvSpPr/>
      </dsp:nvSpPr>
      <dsp:spPr>
        <a:xfrm>
          <a:off x="1433847" y="1268631"/>
          <a:ext cx="1256630" cy="453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 jsou to jmenné konvence?</a:t>
          </a:r>
          <a:endParaRPr lang="cs-CZ" sz="900" kern="1200"/>
        </a:p>
      </dsp:txBody>
      <dsp:txXfrm>
        <a:off x="1433847" y="1268631"/>
        <a:ext cx="1256630" cy="453438"/>
      </dsp:txXfrm>
    </dsp:sp>
    <dsp:sp modelId="{4A4B2C24-6AF9-4137-9A42-847AAB4C5F5A}">
      <dsp:nvSpPr>
        <dsp:cNvPr id="0" name=""/>
        <dsp:cNvSpPr/>
      </dsp:nvSpPr>
      <dsp:spPr>
        <a:xfrm>
          <a:off x="1433847" y="1722070"/>
          <a:ext cx="1256630" cy="395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2CC2A-809D-44B1-BE0C-C2CD1B92E49E}">
      <dsp:nvSpPr>
        <dsp:cNvPr id="0" name=""/>
        <dsp:cNvSpPr/>
      </dsp:nvSpPr>
      <dsp:spPr>
        <a:xfrm>
          <a:off x="2866405" y="1268631"/>
          <a:ext cx="1256630" cy="453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Jaký je vztah mezi jednotlivými úrovněmi? Na obrázku?</a:t>
          </a:r>
          <a:endParaRPr lang="cs-CZ" sz="900" kern="1200"/>
        </a:p>
      </dsp:txBody>
      <dsp:txXfrm>
        <a:off x="2866405" y="1268631"/>
        <a:ext cx="1256630" cy="453438"/>
      </dsp:txXfrm>
    </dsp:sp>
    <dsp:sp modelId="{D0BB8D00-17C1-4FEC-A666-D4528855C7E2}">
      <dsp:nvSpPr>
        <dsp:cNvPr id="0" name=""/>
        <dsp:cNvSpPr/>
      </dsp:nvSpPr>
      <dsp:spPr>
        <a:xfrm>
          <a:off x="2866405" y="1722070"/>
          <a:ext cx="1256630" cy="395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E657A-8F7A-4FEF-BCF9-17B590FF7BB1}">
      <dsp:nvSpPr>
        <dsp:cNvPr id="0" name=""/>
        <dsp:cNvSpPr/>
      </dsp:nvSpPr>
      <dsp:spPr>
        <a:xfrm>
          <a:off x="0" y="21060"/>
          <a:ext cx="3936193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Identity</a:t>
          </a:r>
          <a:endParaRPr lang="cs-CZ" sz="1300" kern="1200"/>
        </a:p>
      </dsp:txBody>
      <dsp:txXfrm>
        <a:off x="15221" y="36281"/>
        <a:ext cx="3905751" cy="281363"/>
      </dsp:txXfrm>
    </dsp:sp>
    <dsp:sp modelId="{7D293A04-F9BC-4F89-8F72-9F6EC118E423}">
      <dsp:nvSpPr>
        <dsp:cNvPr id="0" name=""/>
        <dsp:cNvSpPr/>
      </dsp:nvSpPr>
      <dsp:spPr>
        <a:xfrm>
          <a:off x="0" y="332866"/>
          <a:ext cx="3936193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7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Group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Service principal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Managed identity</a:t>
          </a:r>
          <a:endParaRPr lang="cs-CZ" sz="1000" kern="1200"/>
        </a:p>
      </dsp:txBody>
      <dsp:txXfrm>
        <a:off x="0" y="332866"/>
        <a:ext cx="3936193" cy="686205"/>
      </dsp:txXfrm>
    </dsp:sp>
    <dsp:sp modelId="{82A21A1F-A7AB-4B95-8C90-74B429BD17DB}">
      <dsp:nvSpPr>
        <dsp:cNvPr id="0" name=""/>
        <dsp:cNvSpPr/>
      </dsp:nvSpPr>
      <dsp:spPr>
        <a:xfrm>
          <a:off x="0" y="1019071"/>
          <a:ext cx="3936193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Roles</a:t>
          </a:r>
          <a:endParaRPr lang="cs-CZ" sz="1300" kern="1200"/>
        </a:p>
      </dsp:txBody>
      <dsp:txXfrm>
        <a:off x="15221" y="1034292"/>
        <a:ext cx="3905751" cy="281363"/>
      </dsp:txXfrm>
    </dsp:sp>
    <dsp:sp modelId="{80AE35FB-C419-4EBC-8DE9-F5094E1D1388}">
      <dsp:nvSpPr>
        <dsp:cNvPr id="0" name=""/>
        <dsp:cNvSpPr/>
      </dsp:nvSpPr>
      <dsp:spPr>
        <a:xfrm>
          <a:off x="0" y="1330876"/>
          <a:ext cx="393619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7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Owner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Contributor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Read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Custom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...</a:t>
          </a:r>
          <a:endParaRPr lang="cs-CZ" sz="1000" kern="1200"/>
        </a:p>
      </dsp:txBody>
      <dsp:txXfrm>
        <a:off x="0" y="1330876"/>
        <a:ext cx="3936193" cy="861120"/>
      </dsp:txXfrm>
    </dsp:sp>
    <dsp:sp modelId="{C655C4F2-792F-4801-AA3E-E764FF7C23E0}">
      <dsp:nvSpPr>
        <dsp:cNvPr id="0" name=""/>
        <dsp:cNvSpPr/>
      </dsp:nvSpPr>
      <dsp:spPr>
        <a:xfrm>
          <a:off x="0" y="2191996"/>
          <a:ext cx="3936193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 role</a:t>
          </a:r>
          <a:endParaRPr lang="cs-CZ" sz="1300" kern="1200"/>
        </a:p>
      </dsp:txBody>
      <dsp:txXfrm>
        <a:off x="15221" y="2207217"/>
        <a:ext cx="3905751" cy="281363"/>
      </dsp:txXfrm>
    </dsp:sp>
    <dsp:sp modelId="{AD5FB951-696B-401B-9146-32C8BAFECF29}">
      <dsp:nvSpPr>
        <dsp:cNvPr id="0" name=""/>
        <dsp:cNvSpPr/>
      </dsp:nvSpPr>
      <dsp:spPr>
        <a:xfrm>
          <a:off x="0" y="2503801"/>
          <a:ext cx="393619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7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Global Administrator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Network Administrator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Application Developer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Custom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...</a:t>
          </a:r>
          <a:endParaRPr lang="cs-CZ" sz="1000" kern="1200"/>
        </a:p>
      </dsp:txBody>
      <dsp:txXfrm>
        <a:off x="0" y="2503801"/>
        <a:ext cx="3936193" cy="861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6ADD3-C157-4550-9CA2-D9954A2D8B8D}">
      <dsp:nvSpPr>
        <dsp:cNvPr id="0" name=""/>
        <dsp:cNvSpPr/>
      </dsp:nvSpPr>
      <dsp:spPr>
        <a:xfrm>
          <a:off x="0" y="4759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Azure policies</a:t>
          </a:r>
          <a:endParaRPr lang="cs-CZ" sz="1400" kern="1200"/>
        </a:p>
      </dsp:txBody>
      <dsp:txXfrm>
        <a:off x="16392" y="63986"/>
        <a:ext cx="2776882" cy="303006"/>
      </dsp:txXfrm>
    </dsp:sp>
    <dsp:sp modelId="{3042176F-879A-47ED-BC3D-68E50D87DDD9}">
      <dsp:nvSpPr>
        <dsp:cNvPr id="0" name=""/>
        <dsp:cNvSpPr/>
      </dsp:nvSpPr>
      <dsp:spPr>
        <a:xfrm>
          <a:off x="0" y="42370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Blueprints and standards</a:t>
          </a:r>
          <a:endParaRPr lang="cs-CZ" sz="1400" kern="1200"/>
        </a:p>
      </dsp:txBody>
      <dsp:txXfrm>
        <a:off x="16392" y="440096"/>
        <a:ext cx="2776882" cy="303006"/>
      </dsp:txXfrm>
    </dsp:sp>
    <dsp:sp modelId="{BFB36B6F-434D-41AF-B795-698E0C38E002}">
      <dsp:nvSpPr>
        <dsp:cNvPr id="0" name=""/>
        <dsp:cNvSpPr/>
      </dsp:nvSpPr>
      <dsp:spPr>
        <a:xfrm>
          <a:off x="0" y="79981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Cost management</a:t>
          </a:r>
          <a:endParaRPr lang="cs-CZ" sz="1400" kern="1200"/>
        </a:p>
      </dsp:txBody>
      <dsp:txXfrm>
        <a:off x="16392" y="816206"/>
        <a:ext cx="2776882" cy="303006"/>
      </dsp:txXfrm>
    </dsp:sp>
    <dsp:sp modelId="{CB5386C7-CBF4-40B7-8296-8B21D2DDE8CB}">
      <dsp:nvSpPr>
        <dsp:cNvPr id="0" name=""/>
        <dsp:cNvSpPr/>
      </dsp:nvSpPr>
      <dsp:spPr>
        <a:xfrm>
          <a:off x="0" y="117592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Tagging</a:t>
          </a:r>
          <a:endParaRPr lang="cs-CZ" sz="1400" kern="1200"/>
        </a:p>
      </dsp:txBody>
      <dsp:txXfrm>
        <a:off x="16392" y="1192316"/>
        <a:ext cx="2776882" cy="303006"/>
      </dsp:txXfrm>
    </dsp:sp>
    <dsp:sp modelId="{D52BE211-25E6-4632-9325-9C901885A422}">
      <dsp:nvSpPr>
        <dsp:cNvPr id="0" name=""/>
        <dsp:cNvSpPr/>
      </dsp:nvSpPr>
      <dsp:spPr>
        <a:xfrm>
          <a:off x="0" y="155203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Security baselines</a:t>
          </a:r>
          <a:endParaRPr lang="cs-CZ" sz="1400" kern="1200"/>
        </a:p>
      </dsp:txBody>
      <dsp:txXfrm>
        <a:off x="16392" y="1568426"/>
        <a:ext cx="2776882" cy="303006"/>
      </dsp:txXfrm>
    </dsp:sp>
    <dsp:sp modelId="{A65245A4-4F1B-46D5-BD83-489371810137}">
      <dsp:nvSpPr>
        <dsp:cNvPr id="0" name=""/>
        <dsp:cNvSpPr/>
      </dsp:nvSpPr>
      <dsp:spPr>
        <a:xfrm>
          <a:off x="0" y="192814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Identity and management</a:t>
          </a:r>
        </a:p>
      </dsp:txBody>
      <dsp:txXfrm>
        <a:off x="16392" y="1944536"/>
        <a:ext cx="2776882" cy="303006"/>
      </dsp:txXfrm>
    </dsp:sp>
    <dsp:sp modelId="{7AEF48ED-F08E-4DAE-A3F3-7EBC47E6C7A7}">
      <dsp:nvSpPr>
        <dsp:cNvPr id="0" name=""/>
        <dsp:cNvSpPr/>
      </dsp:nvSpPr>
      <dsp:spPr>
        <a:xfrm>
          <a:off x="0" y="230425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Operations</a:t>
          </a:r>
        </a:p>
      </dsp:txBody>
      <dsp:txXfrm>
        <a:off x="16392" y="2320646"/>
        <a:ext cx="2776882" cy="3030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A0AD3-DADA-4E53-8676-79A64826D510}">
      <dsp:nvSpPr>
        <dsp:cNvPr id="0" name=""/>
        <dsp:cNvSpPr/>
      </dsp:nvSpPr>
      <dsp:spPr>
        <a:xfrm rot="3631628">
          <a:off x="1009729" y="2397460"/>
          <a:ext cx="647279" cy="58886"/>
        </a:xfrm>
        <a:custGeom>
          <a:avLst/>
          <a:gdLst/>
          <a:ahLst/>
          <a:cxnLst/>
          <a:rect l="0" t="0" r="0" b="0"/>
          <a:pathLst>
            <a:path>
              <a:moveTo>
                <a:pt x="0" y="29443"/>
              </a:moveTo>
              <a:lnTo>
                <a:pt x="647279" y="29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3EBA4-949B-439B-8D22-02AB351626A8}">
      <dsp:nvSpPr>
        <dsp:cNvPr id="0" name=""/>
        <dsp:cNvSpPr/>
      </dsp:nvSpPr>
      <dsp:spPr>
        <a:xfrm rot="1287527">
          <a:off x="1353989" y="1929765"/>
          <a:ext cx="483745" cy="58886"/>
        </a:xfrm>
        <a:custGeom>
          <a:avLst/>
          <a:gdLst/>
          <a:ahLst/>
          <a:cxnLst/>
          <a:rect l="0" t="0" r="0" b="0"/>
          <a:pathLst>
            <a:path>
              <a:moveTo>
                <a:pt x="0" y="29443"/>
              </a:moveTo>
              <a:lnTo>
                <a:pt x="483745" y="29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051DD-697A-4A12-B24F-EFF0A1167819}">
      <dsp:nvSpPr>
        <dsp:cNvPr id="0" name=""/>
        <dsp:cNvSpPr/>
      </dsp:nvSpPr>
      <dsp:spPr>
        <a:xfrm rot="20312473">
          <a:off x="1353989" y="1397329"/>
          <a:ext cx="483745" cy="58886"/>
        </a:xfrm>
        <a:custGeom>
          <a:avLst/>
          <a:gdLst/>
          <a:ahLst/>
          <a:cxnLst/>
          <a:rect l="0" t="0" r="0" b="0"/>
          <a:pathLst>
            <a:path>
              <a:moveTo>
                <a:pt x="0" y="29443"/>
              </a:moveTo>
              <a:lnTo>
                <a:pt x="483745" y="29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7DF41-7341-4175-AE80-A1B6FB70287C}">
      <dsp:nvSpPr>
        <dsp:cNvPr id="0" name=""/>
        <dsp:cNvSpPr/>
      </dsp:nvSpPr>
      <dsp:spPr>
        <a:xfrm rot="17968372">
          <a:off x="1009729" y="929635"/>
          <a:ext cx="647279" cy="58886"/>
        </a:xfrm>
        <a:custGeom>
          <a:avLst/>
          <a:gdLst/>
          <a:ahLst/>
          <a:cxnLst/>
          <a:rect l="0" t="0" r="0" b="0"/>
          <a:pathLst>
            <a:path>
              <a:moveTo>
                <a:pt x="0" y="29443"/>
              </a:moveTo>
              <a:lnTo>
                <a:pt x="647279" y="29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DDCAC-26CB-4116-90B3-54D34CF9F3C9}">
      <dsp:nvSpPr>
        <dsp:cNvPr id="0" name=""/>
        <dsp:cNvSpPr/>
      </dsp:nvSpPr>
      <dsp:spPr>
        <a:xfrm>
          <a:off x="272664" y="1047055"/>
          <a:ext cx="1291871" cy="12918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237B4-B295-439A-8D84-092C38AA4782}">
      <dsp:nvSpPr>
        <dsp:cNvPr id="0" name=""/>
        <dsp:cNvSpPr/>
      </dsp:nvSpPr>
      <dsp:spPr>
        <a:xfrm>
          <a:off x="1308915" y="916"/>
          <a:ext cx="723199" cy="723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Integrace AD</a:t>
          </a:r>
          <a:endParaRPr lang="cs-CZ" sz="1000" kern="1200"/>
        </a:p>
      </dsp:txBody>
      <dsp:txXfrm>
        <a:off x="1414825" y="106826"/>
        <a:ext cx="511379" cy="511379"/>
      </dsp:txXfrm>
    </dsp:sp>
    <dsp:sp modelId="{D8F49F14-6F3C-4ECF-B6CA-B61BAAE135FE}">
      <dsp:nvSpPr>
        <dsp:cNvPr id="0" name=""/>
        <dsp:cNvSpPr/>
      </dsp:nvSpPr>
      <dsp:spPr>
        <a:xfrm>
          <a:off x="2104434" y="916"/>
          <a:ext cx="1084799" cy="72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AAD vs AD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AAD Connect, Hash sync, Pass-through, Federation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SSO</a:t>
          </a:r>
          <a:endParaRPr lang="cs-CZ" sz="900" kern="1200"/>
        </a:p>
      </dsp:txBody>
      <dsp:txXfrm>
        <a:off x="2104434" y="916"/>
        <a:ext cx="1084799" cy="723199"/>
      </dsp:txXfrm>
    </dsp:sp>
    <dsp:sp modelId="{3D9B0B3A-D4C8-46ED-B428-AA61983D98FC}">
      <dsp:nvSpPr>
        <dsp:cNvPr id="0" name=""/>
        <dsp:cNvSpPr/>
      </dsp:nvSpPr>
      <dsp:spPr>
        <a:xfrm>
          <a:off x="1795902" y="844403"/>
          <a:ext cx="723199" cy="723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Integrace sítě</a:t>
          </a:r>
          <a:endParaRPr lang="cs-CZ" sz="1000" kern="1200"/>
        </a:p>
      </dsp:txBody>
      <dsp:txXfrm>
        <a:off x="1901812" y="950313"/>
        <a:ext cx="511379" cy="511379"/>
      </dsp:txXfrm>
    </dsp:sp>
    <dsp:sp modelId="{3E21A2C8-340F-406F-9BC5-7118C994F28A}">
      <dsp:nvSpPr>
        <dsp:cNvPr id="0" name=""/>
        <dsp:cNvSpPr/>
      </dsp:nvSpPr>
      <dsp:spPr>
        <a:xfrm>
          <a:off x="2591422" y="844403"/>
          <a:ext cx="1084799" cy="72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VPN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Express route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Azure AD Application proxy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Internet</a:t>
          </a:r>
          <a:endParaRPr lang="cs-CZ" sz="900" kern="1200"/>
        </a:p>
      </dsp:txBody>
      <dsp:txXfrm>
        <a:off x="2591422" y="844403"/>
        <a:ext cx="1084799" cy="723199"/>
      </dsp:txXfrm>
    </dsp:sp>
    <dsp:sp modelId="{5DB073C4-DDB3-405A-9C7D-1A0E11C3F600}">
      <dsp:nvSpPr>
        <dsp:cNvPr id="0" name=""/>
        <dsp:cNvSpPr/>
      </dsp:nvSpPr>
      <dsp:spPr>
        <a:xfrm>
          <a:off x="1795902" y="1818378"/>
          <a:ext cx="723199" cy="723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B2B</a:t>
          </a:r>
          <a:endParaRPr lang="cs-CZ" sz="1000" kern="1200"/>
        </a:p>
      </dsp:txBody>
      <dsp:txXfrm>
        <a:off x="1901812" y="1924288"/>
        <a:ext cx="511379" cy="511379"/>
      </dsp:txXfrm>
    </dsp:sp>
    <dsp:sp modelId="{8B84A309-F1D2-432C-9738-A6BE0F499B15}">
      <dsp:nvSpPr>
        <dsp:cNvPr id="0" name=""/>
        <dsp:cNvSpPr/>
      </dsp:nvSpPr>
      <dsp:spPr>
        <a:xfrm>
          <a:off x="2591422" y="1818378"/>
          <a:ext cx="1084799" cy="72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Kolaborace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Partnerství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Konzultace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Operations a support</a:t>
          </a:r>
          <a:endParaRPr lang="cs-CZ" sz="900" kern="1200"/>
        </a:p>
      </dsp:txBody>
      <dsp:txXfrm>
        <a:off x="2591422" y="1818378"/>
        <a:ext cx="1084799" cy="723199"/>
      </dsp:txXfrm>
    </dsp:sp>
    <dsp:sp modelId="{0016F83E-2D0C-4AF5-97C9-2B8EF643B667}">
      <dsp:nvSpPr>
        <dsp:cNvPr id="0" name=""/>
        <dsp:cNvSpPr/>
      </dsp:nvSpPr>
      <dsp:spPr>
        <a:xfrm>
          <a:off x="1308915" y="2661865"/>
          <a:ext cx="723199" cy="723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B2C</a:t>
          </a:r>
          <a:endParaRPr lang="cs-CZ" sz="1000" kern="1200"/>
        </a:p>
      </dsp:txBody>
      <dsp:txXfrm>
        <a:off x="1414825" y="2767775"/>
        <a:ext cx="511379" cy="511379"/>
      </dsp:txXfrm>
    </dsp:sp>
    <dsp:sp modelId="{AB708CB2-2F4C-46B1-B9E8-1690889D45BA}">
      <dsp:nvSpPr>
        <dsp:cNvPr id="0" name=""/>
        <dsp:cNvSpPr/>
      </dsp:nvSpPr>
      <dsp:spPr>
        <a:xfrm>
          <a:off x="2104434" y="2661865"/>
          <a:ext cx="1084799" cy="72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Centrální bod authentikace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SSO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900" kern="1200"/>
            <a:t>OpenID, OAuth</a:t>
          </a:r>
          <a:r>
            <a:rPr lang="en-US" sz="900" kern="1200"/>
            <a:t>, SAML</a:t>
          </a:r>
          <a:endParaRPr lang="cs-CZ" sz="900" kern="1200"/>
        </a:p>
      </dsp:txBody>
      <dsp:txXfrm>
        <a:off x="2104434" y="2661865"/>
        <a:ext cx="1084799" cy="7231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299A5-A45F-4FED-B4D2-1C6206B67EAC}">
      <dsp:nvSpPr>
        <dsp:cNvPr id="0" name=""/>
        <dsp:cNvSpPr/>
      </dsp:nvSpPr>
      <dsp:spPr>
        <a:xfrm>
          <a:off x="1476755" y="989735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FB866FA-42D2-49CD-BBD5-ACEEB6EC7AE8}">
      <dsp:nvSpPr>
        <dsp:cNvPr id="0" name=""/>
        <dsp:cNvSpPr/>
      </dsp:nvSpPr>
      <dsp:spPr>
        <a:xfrm>
          <a:off x="1408747" y="261680"/>
          <a:ext cx="1068705" cy="5719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Microsoft cloud security benchmark (dříve Azure security Benchmark)</a:t>
          </a:r>
          <a:endParaRPr lang="cs-CZ" sz="1000" kern="1200"/>
        </a:p>
      </dsp:txBody>
      <dsp:txXfrm>
        <a:off x="1408747" y="261680"/>
        <a:ext cx="1068705" cy="571920"/>
      </dsp:txXfrm>
    </dsp:sp>
    <dsp:sp modelId="{29175B1A-E3E0-4170-929D-0516FE0CCF48}">
      <dsp:nvSpPr>
        <dsp:cNvPr id="0" name=""/>
        <dsp:cNvSpPr/>
      </dsp:nvSpPr>
      <dsp:spPr>
        <a:xfrm>
          <a:off x="1750344" y="1121276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308F55-A713-40BB-8340-32B30D70C1A7}">
      <dsp:nvSpPr>
        <dsp:cNvPr id="0" name=""/>
        <dsp:cNvSpPr/>
      </dsp:nvSpPr>
      <dsp:spPr>
        <a:xfrm>
          <a:off x="2798064" y="805004"/>
          <a:ext cx="1010412" cy="62911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Azure policies</a:t>
          </a:r>
          <a:endParaRPr lang="cs-CZ" sz="1000" kern="1200"/>
        </a:p>
      </dsp:txBody>
      <dsp:txXfrm>
        <a:off x="2798064" y="805004"/>
        <a:ext cx="1010412" cy="629112"/>
      </dsp:txXfrm>
    </dsp:sp>
    <dsp:sp modelId="{1F7E0059-B186-47EF-8C64-CC5B6B08894A}">
      <dsp:nvSpPr>
        <dsp:cNvPr id="0" name=""/>
        <dsp:cNvSpPr/>
      </dsp:nvSpPr>
      <dsp:spPr>
        <a:xfrm>
          <a:off x="1817575" y="1417245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FDDE31-6EF8-4594-ACE3-669903488C7F}">
      <dsp:nvSpPr>
        <dsp:cNvPr id="0" name=""/>
        <dsp:cNvSpPr/>
      </dsp:nvSpPr>
      <dsp:spPr>
        <a:xfrm>
          <a:off x="2895219" y="1605693"/>
          <a:ext cx="990981" cy="6720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Azure Sentinel</a:t>
          </a:r>
          <a:endParaRPr lang="cs-CZ" sz="1000" kern="1200"/>
        </a:p>
      </dsp:txBody>
      <dsp:txXfrm>
        <a:off x="2895219" y="1605693"/>
        <a:ext cx="990981" cy="672006"/>
      </dsp:txXfrm>
    </dsp:sp>
    <dsp:sp modelId="{2676D48F-B28D-4FB3-BFCE-6C24E7F5693B}">
      <dsp:nvSpPr>
        <dsp:cNvPr id="0" name=""/>
        <dsp:cNvSpPr/>
      </dsp:nvSpPr>
      <dsp:spPr>
        <a:xfrm>
          <a:off x="1628317" y="1654592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7E0546F-DC82-4F3B-B5DF-DBA21F2691EF}">
      <dsp:nvSpPr>
        <dsp:cNvPr id="0" name=""/>
        <dsp:cNvSpPr/>
      </dsp:nvSpPr>
      <dsp:spPr>
        <a:xfrm>
          <a:off x="2467737" y="2506468"/>
          <a:ext cx="1068705" cy="61481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Azure Firewall</a:t>
          </a:r>
          <a:endParaRPr lang="cs-CZ" sz="1000" kern="1200"/>
        </a:p>
      </dsp:txBody>
      <dsp:txXfrm>
        <a:off x="2467737" y="2506468"/>
        <a:ext cx="1068705" cy="614814"/>
      </dsp:txXfrm>
    </dsp:sp>
    <dsp:sp modelId="{A33301AD-7D7C-4FD8-878C-F56173B38499}">
      <dsp:nvSpPr>
        <dsp:cNvPr id="0" name=""/>
        <dsp:cNvSpPr/>
      </dsp:nvSpPr>
      <dsp:spPr>
        <a:xfrm>
          <a:off x="1325194" y="1654592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8694D6-D4B9-4C65-AF3A-1C7FCAB6A309}">
      <dsp:nvSpPr>
        <dsp:cNvPr id="0" name=""/>
        <dsp:cNvSpPr/>
      </dsp:nvSpPr>
      <dsp:spPr>
        <a:xfrm>
          <a:off x="349757" y="2506468"/>
          <a:ext cx="1068705" cy="61481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Network security groups</a:t>
          </a:r>
          <a:endParaRPr lang="cs-CZ" sz="1000" kern="1200"/>
        </a:p>
      </dsp:txBody>
      <dsp:txXfrm>
        <a:off x="349757" y="2506468"/>
        <a:ext cx="1068705" cy="614814"/>
      </dsp:txXfrm>
    </dsp:sp>
    <dsp:sp modelId="{7B0A782D-A3E7-4614-8CB6-6EAC88266A55}">
      <dsp:nvSpPr>
        <dsp:cNvPr id="0" name=""/>
        <dsp:cNvSpPr/>
      </dsp:nvSpPr>
      <dsp:spPr>
        <a:xfrm>
          <a:off x="1135936" y="1417245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F39AFE7-B992-45F1-8A1E-116A7D4CD54D}">
      <dsp:nvSpPr>
        <dsp:cNvPr id="0" name=""/>
        <dsp:cNvSpPr/>
      </dsp:nvSpPr>
      <dsp:spPr>
        <a:xfrm>
          <a:off x="0" y="1605693"/>
          <a:ext cx="990981" cy="6720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Defender for cloud</a:t>
          </a:r>
          <a:endParaRPr lang="cs-CZ" sz="1000" kern="1200"/>
        </a:p>
      </dsp:txBody>
      <dsp:txXfrm>
        <a:off x="0" y="1605693"/>
        <a:ext cx="990981" cy="672006"/>
      </dsp:txXfrm>
    </dsp:sp>
    <dsp:sp modelId="{EE77B6F3-5C7D-4312-A5D5-A9A1AFAF1CE4}">
      <dsp:nvSpPr>
        <dsp:cNvPr id="0" name=""/>
        <dsp:cNvSpPr/>
      </dsp:nvSpPr>
      <dsp:spPr>
        <a:xfrm>
          <a:off x="1203167" y="1121276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9B3995E-105D-4D57-BA75-73129D336CD9}">
      <dsp:nvSpPr>
        <dsp:cNvPr id="0" name=""/>
        <dsp:cNvSpPr/>
      </dsp:nvSpPr>
      <dsp:spPr>
        <a:xfrm>
          <a:off x="77723" y="805004"/>
          <a:ext cx="1010412" cy="62911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DDoS protection</a:t>
          </a:r>
          <a:endParaRPr lang="cs-CZ" sz="1000" kern="1200"/>
        </a:p>
      </dsp:txBody>
      <dsp:txXfrm>
        <a:off x="77723" y="805004"/>
        <a:ext cx="1010412" cy="6291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6D956-162E-4B63-99D6-0748D4ACD639}">
      <dsp:nvSpPr>
        <dsp:cNvPr id="0" name=""/>
        <dsp:cNvSpPr/>
      </dsp:nvSpPr>
      <dsp:spPr>
        <a:xfrm>
          <a:off x="1275402" y="1582"/>
          <a:ext cx="1434827" cy="25682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Hub and Spoke</a:t>
          </a:r>
          <a:endParaRPr lang="cs-CZ" sz="800" kern="1200"/>
        </a:p>
      </dsp:txBody>
      <dsp:txXfrm>
        <a:off x="1287939" y="14119"/>
        <a:ext cx="1409753" cy="231748"/>
      </dsp:txXfrm>
    </dsp:sp>
    <dsp:sp modelId="{5E032D05-628A-4D3F-B7F3-DBCCB740E2A2}">
      <dsp:nvSpPr>
        <dsp:cNvPr id="0" name=""/>
        <dsp:cNvSpPr/>
      </dsp:nvSpPr>
      <dsp:spPr>
        <a:xfrm>
          <a:off x="1275402" y="271246"/>
          <a:ext cx="1434827" cy="25682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Virtual WAN</a:t>
          </a:r>
          <a:endParaRPr lang="cs-CZ" sz="800" kern="1200"/>
        </a:p>
      </dsp:txBody>
      <dsp:txXfrm>
        <a:off x="1287939" y="283783"/>
        <a:ext cx="1409753" cy="231748"/>
      </dsp:txXfrm>
    </dsp:sp>
    <dsp:sp modelId="{EBD5D935-AA77-47B2-A6A8-E3C13BC627C5}">
      <dsp:nvSpPr>
        <dsp:cNvPr id="0" name=""/>
        <dsp:cNvSpPr/>
      </dsp:nvSpPr>
      <dsp:spPr>
        <a:xfrm>
          <a:off x="1275402" y="540909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Express route</a:t>
          </a:r>
          <a:endParaRPr lang="cs-CZ" sz="800" kern="1200"/>
        </a:p>
      </dsp:txBody>
      <dsp:txXfrm>
        <a:off x="1287939" y="553446"/>
        <a:ext cx="1409753" cy="231748"/>
      </dsp:txXfrm>
    </dsp:sp>
    <dsp:sp modelId="{E5170B6C-2CC3-46B4-8490-CA4483BA2065}">
      <dsp:nvSpPr>
        <dsp:cNvPr id="0" name=""/>
        <dsp:cNvSpPr/>
      </dsp:nvSpPr>
      <dsp:spPr>
        <a:xfrm>
          <a:off x="1275402" y="810573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VPN gateway</a:t>
          </a:r>
          <a:endParaRPr lang="cs-CZ" sz="800" kern="1200"/>
        </a:p>
      </dsp:txBody>
      <dsp:txXfrm>
        <a:off x="1287939" y="823110"/>
        <a:ext cx="1409753" cy="231748"/>
      </dsp:txXfrm>
    </dsp:sp>
    <dsp:sp modelId="{F858192C-5DAA-46D9-8C5F-E9CEB2B5ADD0}">
      <dsp:nvSpPr>
        <dsp:cNvPr id="0" name=""/>
        <dsp:cNvSpPr/>
      </dsp:nvSpPr>
      <dsp:spPr>
        <a:xfrm>
          <a:off x="1275402" y="1080237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Peering</a:t>
          </a:r>
          <a:endParaRPr lang="cs-CZ" sz="800" kern="1200"/>
        </a:p>
      </dsp:txBody>
      <dsp:txXfrm>
        <a:off x="1287939" y="1092774"/>
        <a:ext cx="1409753" cy="231748"/>
      </dsp:txXfrm>
    </dsp:sp>
    <dsp:sp modelId="{920184EA-E08F-491F-98BE-52ABBA381451}">
      <dsp:nvSpPr>
        <dsp:cNvPr id="0" name=""/>
        <dsp:cNvSpPr/>
      </dsp:nvSpPr>
      <dsp:spPr>
        <a:xfrm>
          <a:off x="1275402" y="1349901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Private link a private endpoint</a:t>
          </a:r>
          <a:endParaRPr lang="cs-CZ" sz="800" kern="1200"/>
        </a:p>
      </dsp:txBody>
      <dsp:txXfrm>
        <a:off x="1287939" y="1362438"/>
        <a:ext cx="1409753" cy="231748"/>
      </dsp:txXfrm>
    </dsp:sp>
    <dsp:sp modelId="{DB515C27-7DBB-40AF-957F-22DB6AF626B5}">
      <dsp:nvSpPr>
        <dsp:cNvPr id="0" name=""/>
        <dsp:cNvSpPr/>
      </dsp:nvSpPr>
      <dsp:spPr>
        <a:xfrm>
          <a:off x="1275402" y="1619564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Network Watcher</a:t>
          </a:r>
          <a:endParaRPr lang="cs-CZ" sz="800" kern="1200"/>
        </a:p>
      </dsp:txBody>
      <dsp:txXfrm>
        <a:off x="1287939" y="1632101"/>
        <a:ext cx="1409753" cy="231748"/>
      </dsp:txXfrm>
    </dsp:sp>
    <dsp:sp modelId="{9580FF0F-6C60-4F68-8192-4B7B3384E604}">
      <dsp:nvSpPr>
        <dsp:cNvPr id="0" name=""/>
        <dsp:cNvSpPr/>
      </dsp:nvSpPr>
      <dsp:spPr>
        <a:xfrm>
          <a:off x="1275402" y="1889228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Azuer Firewall</a:t>
          </a:r>
          <a:endParaRPr lang="cs-CZ" sz="800" kern="1200"/>
        </a:p>
      </dsp:txBody>
      <dsp:txXfrm>
        <a:off x="1287939" y="1901765"/>
        <a:ext cx="1409753" cy="231748"/>
      </dsp:txXfrm>
    </dsp:sp>
    <dsp:sp modelId="{FB41EEC3-E2FF-4A59-A76C-093E77B4016A}">
      <dsp:nvSpPr>
        <dsp:cNvPr id="0" name=""/>
        <dsp:cNvSpPr/>
      </dsp:nvSpPr>
      <dsp:spPr>
        <a:xfrm>
          <a:off x="1275402" y="2158892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Bastion</a:t>
          </a:r>
          <a:endParaRPr lang="cs-CZ" sz="800" kern="1200"/>
        </a:p>
      </dsp:txBody>
      <dsp:txXfrm>
        <a:off x="1287939" y="2171429"/>
        <a:ext cx="1409753" cy="231748"/>
      </dsp:txXfrm>
    </dsp:sp>
    <dsp:sp modelId="{773192CD-F3C2-4F54-A18E-D9FC663C456C}">
      <dsp:nvSpPr>
        <dsp:cNvPr id="0" name=""/>
        <dsp:cNvSpPr/>
      </dsp:nvSpPr>
      <dsp:spPr>
        <a:xfrm>
          <a:off x="1275402" y="2428555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DNS</a:t>
          </a:r>
          <a:endParaRPr lang="cs-CZ" sz="800" kern="1200"/>
        </a:p>
      </dsp:txBody>
      <dsp:txXfrm>
        <a:off x="1287939" y="2441092"/>
        <a:ext cx="1409753" cy="2317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72029-5F3A-4B56-A870-458F8EEDA8D9}">
      <dsp:nvSpPr>
        <dsp:cNvPr id="0" name=""/>
        <dsp:cNvSpPr/>
      </dsp:nvSpPr>
      <dsp:spPr>
        <a:xfrm>
          <a:off x="0" y="2709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Pracuje na L7 OSI vrstvě</a:t>
          </a:r>
          <a:endParaRPr lang="cs-CZ" sz="1000" kern="1200"/>
        </a:p>
      </dsp:txBody>
      <dsp:txXfrm>
        <a:off x="11709" y="38799"/>
        <a:ext cx="3011075" cy="216432"/>
      </dsp:txXfrm>
    </dsp:sp>
    <dsp:sp modelId="{00F80692-49F0-4A10-9896-C93B6B3E532B}">
      <dsp:nvSpPr>
        <dsp:cNvPr id="0" name=""/>
        <dsp:cNvSpPr/>
      </dsp:nvSpPr>
      <dsp:spPr>
        <a:xfrm>
          <a:off x="0" y="29574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URL-based routing</a:t>
          </a:r>
          <a:endParaRPr lang="cs-CZ" sz="1000" b="1" kern="1200"/>
        </a:p>
      </dsp:txBody>
      <dsp:txXfrm>
        <a:off x="11709" y="307449"/>
        <a:ext cx="3011075" cy="216432"/>
      </dsp:txXfrm>
    </dsp:sp>
    <dsp:sp modelId="{ED3FF42E-9336-4154-885B-E27BD235CCFE}">
      <dsp:nvSpPr>
        <dsp:cNvPr id="0" name=""/>
        <dsp:cNvSpPr/>
      </dsp:nvSpPr>
      <dsp:spPr>
        <a:xfrm>
          <a:off x="0" y="535590"/>
          <a:ext cx="3034493" cy="16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5" tIns="12700" rIns="71120" bIns="127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Routing dle HTTP requestu (URI path/host header)</a:t>
          </a:r>
          <a:endParaRPr lang="cs-CZ" sz="800" kern="1200"/>
        </a:p>
      </dsp:txBody>
      <dsp:txXfrm>
        <a:off x="0" y="535590"/>
        <a:ext cx="3034493" cy="165600"/>
      </dsp:txXfrm>
    </dsp:sp>
    <dsp:sp modelId="{E1DE1E5C-AA09-408E-A33E-CD2B4F1B2B03}">
      <dsp:nvSpPr>
        <dsp:cNvPr id="0" name=""/>
        <dsp:cNvSpPr/>
      </dsp:nvSpPr>
      <dsp:spPr>
        <a:xfrm>
          <a:off x="0" y="70119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Možnost WAF</a:t>
          </a:r>
          <a:endParaRPr lang="cs-CZ" sz="1000" b="1" kern="1200"/>
        </a:p>
      </dsp:txBody>
      <dsp:txXfrm>
        <a:off x="11709" y="712900"/>
        <a:ext cx="3011075" cy="216432"/>
      </dsp:txXfrm>
    </dsp:sp>
    <dsp:sp modelId="{BEFDD0EA-2036-4E0E-9A1F-CF7AB873E3CE}">
      <dsp:nvSpPr>
        <dsp:cNvPr id="0" name=""/>
        <dsp:cNvSpPr/>
      </dsp:nvSpPr>
      <dsp:spPr>
        <a:xfrm>
          <a:off x="0" y="96984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Eend to end SSL/TLS encryption</a:t>
          </a:r>
          <a:endParaRPr lang="cs-CZ" sz="1000" kern="1200"/>
        </a:p>
      </dsp:txBody>
      <dsp:txXfrm>
        <a:off x="11709" y="981550"/>
        <a:ext cx="3011075" cy="216432"/>
      </dsp:txXfrm>
    </dsp:sp>
    <dsp:sp modelId="{77F9CEEA-4D9A-4621-80A2-2BEDF7C6CDB5}">
      <dsp:nvSpPr>
        <dsp:cNvPr id="0" name=""/>
        <dsp:cNvSpPr/>
      </dsp:nvSpPr>
      <dsp:spPr>
        <a:xfrm>
          <a:off x="0" y="123849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Zone redundancy</a:t>
          </a:r>
          <a:endParaRPr lang="cs-CZ" sz="1000" kern="1200"/>
        </a:p>
      </dsp:txBody>
      <dsp:txXfrm>
        <a:off x="11709" y="1250200"/>
        <a:ext cx="3011075" cy="216432"/>
      </dsp:txXfrm>
    </dsp:sp>
    <dsp:sp modelId="{E33EED95-A8DD-4D0C-AE7D-9EDA831221F5}">
      <dsp:nvSpPr>
        <dsp:cNvPr id="0" name=""/>
        <dsp:cNvSpPr/>
      </dsp:nvSpPr>
      <dsp:spPr>
        <a:xfrm>
          <a:off x="0" y="150714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Autoscaling</a:t>
          </a:r>
          <a:endParaRPr lang="cs-CZ" sz="1000" kern="1200"/>
        </a:p>
      </dsp:txBody>
      <dsp:txXfrm>
        <a:off x="11709" y="1518850"/>
        <a:ext cx="3011075" cy="216432"/>
      </dsp:txXfrm>
    </dsp:sp>
    <dsp:sp modelId="{F1A4E57A-DBF3-45CD-9773-C308B03026D4}">
      <dsp:nvSpPr>
        <dsp:cNvPr id="0" name=""/>
        <dsp:cNvSpPr/>
      </dsp:nvSpPr>
      <dsp:spPr>
        <a:xfrm>
          <a:off x="0" y="177579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Ingress Controller for AKS</a:t>
          </a:r>
          <a:endParaRPr lang="cs-CZ" sz="1000" b="1" kern="1200"/>
        </a:p>
      </dsp:txBody>
      <dsp:txXfrm>
        <a:off x="11709" y="1787500"/>
        <a:ext cx="3011075" cy="216432"/>
      </dsp:txXfrm>
    </dsp:sp>
    <dsp:sp modelId="{D5CB02D8-B079-42DC-9BB7-7EDE6866CF34}">
      <dsp:nvSpPr>
        <dsp:cNvPr id="0" name=""/>
        <dsp:cNvSpPr/>
      </dsp:nvSpPr>
      <dsp:spPr>
        <a:xfrm>
          <a:off x="0" y="204444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Multiple-site hosting</a:t>
          </a:r>
          <a:endParaRPr lang="cs-CZ" sz="1000" kern="1200"/>
        </a:p>
      </dsp:txBody>
      <dsp:txXfrm>
        <a:off x="11709" y="2056150"/>
        <a:ext cx="3011075" cy="216432"/>
      </dsp:txXfrm>
    </dsp:sp>
    <dsp:sp modelId="{9482D5F4-8ABD-4EB6-A12C-A5355BB1B04D}">
      <dsp:nvSpPr>
        <dsp:cNvPr id="0" name=""/>
        <dsp:cNvSpPr/>
      </dsp:nvSpPr>
      <dsp:spPr>
        <a:xfrm>
          <a:off x="0" y="231309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Redirection</a:t>
          </a:r>
          <a:endParaRPr lang="cs-CZ" sz="1000" kern="1200"/>
        </a:p>
      </dsp:txBody>
      <dsp:txXfrm>
        <a:off x="11709" y="2324799"/>
        <a:ext cx="3011075" cy="216432"/>
      </dsp:txXfrm>
    </dsp:sp>
    <dsp:sp modelId="{656DA39E-B2BF-41DA-9FE4-B0C55282C2DC}">
      <dsp:nvSpPr>
        <dsp:cNvPr id="0" name=""/>
        <dsp:cNvSpPr/>
      </dsp:nvSpPr>
      <dsp:spPr>
        <a:xfrm>
          <a:off x="0" y="258174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Session affinity</a:t>
          </a:r>
          <a:endParaRPr lang="cs-CZ" sz="1000" kern="1200"/>
        </a:p>
      </dsp:txBody>
      <dsp:txXfrm>
        <a:off x="11709" y="2593449"/>
        <a:ext cx="3011075" cy="216432"/>
      </dsp:txXfrm>
    </dsp:sp>
    <dsp:sp modelId="{313BDB69-BEE8-4FDF-8EC6-71FC3F74A386}">
      <dsp:nvSpPr>
        <dsp:cNvPr id="0" name=""/>
        <dsp:cNvSpPr/>
      </dsp:nvSpPr>
      <dsp:spPr>
        <a:xfrm>
          <a:off x="0" y="285039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Rewrite HTTP headers and URL</a:t>
          </a:r>
          <a:endParaRPr lang="cs-CZ" sz="1000" kern="1200"/>
        </a:p>
      </dsp:txBody>
      <dsp:txXfrm>
        <a:off x="11709" y="2862099"/>
        <a:ext cx="3011075" cy="216432"/>
      </dsp:txXfrm>
    </dsp:sp>
    <dsp:sp modelId="{9872C434-3A66-47C2-8C7E-181E6EC4F8CD}">
      <dsp:nvSpPr>
        <dsp:cNvPr id="0" name=""/>
        <dsp:cNvSpPr/>
      </dsp:nvSpPr>
      <dsp:spPr>
        <a:xfrm>
          <a:off x="0" y="311904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SLA 99.95%</a:t>
          </a:r>
          <a:endParaRPr lang="cs-CZ" sz="1000" kern="1200"/>
        </a:p>
      </dsp:txBody>
      <dsp:txXfrm>
        <a:off x="11709" y="3130750"/>
        <a:ext cx="3011075" cy="216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B55777F-B48F-4B89-8298-208665AAA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2A8005A-A7A5-4510-A432-CD0FA1655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D1D8-84C3-4437-8A83-BB7C8091D1DF}" type="datetimeFigureOut">
              <a:rPr lang="cs-CZ" smtClean="0"/>
              <a:t>08.02.2023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8C7BA0-1FEB-4318-AE18-AC8A23775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0EC3443-F7F5-470D-89A6-7DDA028016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08EE6-4D9F-4442-B30C-54DB324F76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3974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15376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97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8c0b7db4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8c0b7db4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E37B2-53CF-47ED-B424-FA5169C7BF3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2/8/2023 12:33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82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Cíl - vytvořte si ve vlastní subscription hub and spoke topologii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5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71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78E37B2-53CF-47ED-B424-FA5169C7BF3E}" type="slidenum"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4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8c0b7db4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8c0b7db4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06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72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482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61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ký objekt 4">
            <a:extLst>
              <a:ext uri="{FF2B5EF4-FFF2-40B4-BE49-F238E27FC236}">
                <a16:creationId xmlns:a16="http://schemas.microsoft.com/office/drawing/2014/main" id="{981CE07F-CF24-44F6-B2D7-84D0EF4B73A1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12" name="Nadpis 11">
            <a:extLst>
              <a:ext uri="{FF2B5EF4-FFF2-40B4-BE49-F238E27FC236}">
                <a16:creationId xmlns:a16="http://schemas.microsoft.com/office/drawing/2014/main" id="{2312898A-78BA-49DE-9A8B-809ED59F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5246198" cy="5477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58741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194632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9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5D03193-457B-4071-839C-F883310BD47E}"/>
              </a:ext>
            </a:extLst>
          </p:cNvPr>
          <p:cNvSpPr/>
          <p:nvPr userDrawn="1"/>
        </p:nvSpPr>
        <p:spPr>
          <a:xfrm>
            <a:off x="5305371" y="1506646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81FF451A-139B-40CE-ACB9-8EE1C413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00" y="298800"/>
            <a:ext cx="4880571" cy="414435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21E51CA4-9E3F-4435-80A9-721B182B6E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4888192" cy="49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50152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634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31725DD6-6E28-4EA5-B644-CF3100DB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882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01F0E38E-E2D5-43D8-B207-6C3B694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1955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10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9D86FB-7CA6-BE18-779A-C800353C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5" y="1860231"/>
            <a:ext cx="3413760" cy="277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cs-CZ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89BC68E9-20EB-4DB1-BB76-00C4AA2E2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105" y="773906"/>
            <a:ext cx="2718435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35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237410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2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83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6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34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95619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9334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200977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5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574593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A2452866-1325-41F6-9FAD-DEC1A328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Zástupný symbol pro obsah 6">
            <a:extLst>
              <a:ext uri="{FF2B5EF4-FFF2-40B4-BE49-F238E27FC236}">
                <a16:creationId xmlns:a16="http://schemas.microsoft.com/office/drawing/2014/main" id="{C44D9548-537B-4A7C-8982-1B11DE5F93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3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634094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71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49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158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83" y="1129294"/>
            <a:ext cx="8206568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67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C46B0-B5A4-4CF0-8CF6-AEFC88BC846A}"/>
              </a:ext>
            </a:extLst>
          </p:cNvPr>
          <p:cNvSpPr txBox="1"/>
          <p:nvPr userDrawn="1"/>
        </p:nvSpPr>
        <p:spPr>
          <a:xfrm>
            <a:off x="3833360" y="4853986"/>
            <a:ext cx="147728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00">
                <a:gradFill>
                  <a:gsLst>
                    <a:gs pos="2917">
                      <a:schemeClr val="tx1">
                        <a:alpha val="25000"/>
                      </a:schemeClr>
                    </a:gs>
                    <a:gs pos="30000">
                      <a:schemeClr val="tx1">
                        <a:alpha val="25000"/>
                      </a:schemeClr>
                    </a:gs>
                  </a:gsLst>
                  <a:lin ang="5400000" scaled="0"/>
                </a:gradFill>
                <a:latin typeface="+mj-lt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9388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81402"/>
            <a:ext cx="5759355" cy="282313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4287176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218312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87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08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7554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5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475672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049005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11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78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874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741224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866275"/>
            <a:ext cx="430530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55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584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847508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98499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76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27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1689861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020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3001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06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1295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06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635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2717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620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0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418283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63498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021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46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5759355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7073242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9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176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990480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766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541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146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0164DD-07A8-4A15-AB3B-C18B74E0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24CF097-0670-484D-9699-7D24E774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136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4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885825"/>
            <a:ext cx="2741600" cy="235142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13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6237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416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94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79045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B28DF10-5F00-4E83-A310-85E35C49040F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8D967974-04E6-4816-BDB2-49EDEF7F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038" y="1967630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  <p:sp>
        <p:nvSpPr>
          <p:cNvPr id="18" name="Nadpis 2">
            <a:extLst>
              <a:ext uri="{FF2B5EF4-FFF2-40B4-BE49-F238E27FC236}">
                <a16:creationId xmlns:a16="http://schemas.microsoft.com/office/drawing/2014/main" id="{48B3EEE9-08E0-41D7-80D9-37702D5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8900803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50957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959078"/>
            <a:ext cx="3654425" cy="172416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383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899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927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3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73241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9.sv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18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1.xml"/><Relationship Id="rId7" Type="http://schemas.openxmlformats.org/officeDocument/2006/relationships/theme" Target="../theme/theme23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72.xml"/><Relationship Id="rId9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72AC0D-434C-4FFD-BA1A-12C9DA258F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89BCFDB-9CA7-44E1-8943-F0DB891D0B5E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3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pták, letící, exteriér, hejno&#10;&#10;Popis byl vytvořen automaticky">
            <a:extLst>
              <a:ext uri="{FF2B5EF4-FFF2-40B4-BE49-F238E27FC236}">
                <a16:creationId xmlns:a16="http://schemas.microsoft.com/office/drawing/2014/main" id="{C2760DC1-AAAA-44D0-BEEF-E8FD2FA25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6723" r="33165" b="6553"/>
          <a:stretch/>
        </p:blipFill>
        <p:spPr>
          <a:xfrm>
            <a:off x="-15240" y="0"/>
            <a:ext cx="9159240" cy="514350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3F481B-214D-F030-4ACF-E4644517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B21BA-ECBB-48EA-899B-EBC035B363D5}" type="datetimeFigureOut">
              <a:rPr lang="cs-CZ" smtClean="0"/>
              <a:t>08.02.2023</a:t>
            </a:fld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3D299AC-6BAA-8564-89AC-68AA045484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5240" y="7620"/>
            <a:ext cx="5173980" cy="514350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E6E9AB9-C464-48D2-8BDF-0471BFDDF3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4938627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8" name="Grafický objekt 4">
            <a:extLst>
              <a:ext uri="{FF2B5EF4-FFF2-40B4-BE49-F238E27FC236}">
                <a16:creationId xmlns:a16="http://schemas.microsoft.com/office/drawing/2014/main" id="{6829C4D7-390B-4861-AE28-E2177C0832D3}"/>
              </a:ext>
            </a:extLst>
          </p:cNvPr>
          <p:cNvSpPr/>
          <p:nvPr userDrawn="1"/>
        </p:nvSpPr>
        <p:spPr>
          <a:xfrm rot="10800000" flipH="1" flipV="1">
            <a:off x="5569433" y="2299855"/>
            <a:ext cx="3574567" cy="2843645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52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E9A0089-032F-44A8-9402-91BB8F87213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4103" r:id="rId1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5" name="Obrázek 8">
            <a:extLst>
              <a:ext uri="{FF2B5EF4-FFF2-40B4-BE49-F238E27FC236}">
                <a16:creationId xmlns:a16="http://schemas.microsoft.com/office/drawing/2014/main" id="{7FAB0E50-A79D-4D69-B0E9-55F1C0290C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998" r:id="rId2"/>
    <p:sldLayoutId id="2147483847" r:id="rId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177B6EF-B761-4AB2-8408-D737DDD51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1" y="0"/>
            <a:ext cx="4431323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1034CEF-57A2-4DB6-A514-BDE3314213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1765189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577977" y="2630014"/>
            <a:ext cx="2097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050" spc="23" baseline="0" dirty="0" err="1">
                <a:solidFill>
                  <a:schemeClr val="bg1"/>
                </a:solidFill>
              </a:rPr>
              <a:t>Member</a:t>
            </a:r>
            <a:r>
              <a:rPr lang="cs-CZ" sz="1050" spc="23" baseline="0" dirty="0">
                <a:solidFill>
                  <a:schemeClr val="bg1"/>
                </a:solidFill>
              </a:rPr>
              <a:t> </a:t>
            </a:r>
            <a:r>
              <a:rPr lang="cs-CZ" sz="1050" spc="23" baseline="0" dirty="0" err="1">
                <a:solidFill>
                  <a:schemeClr val="bg1"/>
                </a:solidFill>
              </a:rPr>
              <a:t>of</a:t>
            </a:r>
            <a:r>
              <a:rPr lang="cs-CZ" sz="1050" spc="23" baseline="0" dirty="0">
                <a:solidFill>
                  <a:schemeClr val="bg1"/>
                </a:solidFill>
              </a:rPr>
              <a:t> SUDOP GROUP</a:t>
            </a:r>
            <a:endParaRPr lang="en-GB" sz="10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0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 dirty="0" err="1">
                <a:solidFill>
                  <a:schemeClr val="bg1"/>
                </a:solidFill>
              </a:rPr>
              <a:t>Member</a:t>
            </a:r>
            <a:r>
              <a:rPr lang="cs-CZ" sz="900" spc="23" baseline="0" dirty="0">
                <a:solidFill>
                  <a:schemeClr val="bg1"/>
                </a:solidFill>
              </a:rPr>
              <a:t> </a:t>
            </a:r>
            <a:r>
              <a:rPr lang="cs-CZ" sz="900" spc="23" baseline="0" dirty="0" err="1">
                <a:solidFill>
                  <a:schemeClr val="bg1"/>
                </a:solidFill>
              </a:rPr>
              <a:t>of</a:t>
            </a:r>
            <a:r>
              <a:rPr lang="cs-CZ" sz="900" spc="23" baseline="0" dirty="0">
                <a:solidFill>
                  <a:schemeClr val="bg1"/>
                </a:solidFill>
              </a:rPr>
              <a:t> SUDOP GROUP</a:t>
            </a:r>
            <a:endParaRPr lang="en-GB" sz="90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4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8">
            <a:extLst>
              <a:ext uri="{FF2B5EF4-FFF2-40B4-BE49-F238E27FC236}">
                <a16:creationId xmlns:a16="http://schemas.microsoft.com/office/drawing/2014/main" id="{255BAD74-0CD5-48C9-9429-AC36DE1B28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AEF5AD9-422F-4F03-8640-C9578C1C743E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3108"/>
            <a:ext cx="1771650" cy="85039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3925FE3-088E-4DCD-B7BB-610829274CB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AF3C5509-49A1-4B33-86F8-86F30CC40B9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4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97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230C63E3-DFCD-4C10-AB85-8357AF0B6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801" y="0"/>
            <a:ext cx="6811199" cy="51435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8CFDC34B-D600-48EA-99FE-C33A5A4D82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3296412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9EF0B6E-8DA4-41E9-875E-F65318C2D4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72A994A-01BB-4612-AEE5-D532AE02D596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9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908666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7" name="Obrázek 8">
            <a:extLst>
              <a:ext uri="{FF2B5EF4-FFF2-40B4-BE49-F238E27FC236}">
                <a16:creationId xmlns:a16="http://schemas.microsoft.com/office/drawing/2014/main" id="{E7C5C3FF-F0DA-455D-95E5-5D0A4B5D4C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051DB8A-6F61-4424-9621-FF8616260A4A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23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3365" y="0"/>
            <a:ext cx="4090636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F6A7404-C187-4B84-A42B-FC922C6A0A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E4F41A-1BDB-4368-BBCF-6F5D6F2CB0E4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82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14387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2F418B7-0220-45F1-A53F-20FEF132BC0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0286E97C-C813-4155-A495-58471664FA3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95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A9DC7B7-C7BE-4BF1-885D-974D9E6E65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63BD778-B368-4F83-8B92-86137CCC68DA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8639729-8AF9-4EAB-9140-67B0E28AE7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19C2B4E-0384-4B07-95C0-28064C68AF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7A5E6A1E-2EA4-4D44-8BA6-039CAE78809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9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5A88FA-B746-4554-8B41-335A7308D5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6FA44F6-DFD0-4071-BB00-50E8DA163CEB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6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652988B-11C4-4E8A-AD65-9E57B9630F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93D6B4D-1DDD-4CFE-8755-9A7B9E5084A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exteriér&#10;&#10;Popis byl vytvořen automaticky">
            <a:extLst>
              <a:ext uri="{FF2B5EF4-FFF2-40B4-BE49-F238E27FC236}">
                <a16:creationId xmlns:a16="http://schemas.microsoft.com/office/drawing/2014/main" id="{93AF6759-7C87-47C6-80F4-989D4B8B23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FE0D8B2-76F2-41C6-8AFA-CDABE7E5539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935D42-532A-4B58-BAFF-FABFA996B0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pic>
        <p:nvPicPr>
          <p:cNvPr id="9" name="Obrázek 8" descr="Obsah obrázku objekt v exteriéru&#10;&#10;Popis byl vytvořen automaticky">
            <a:extLst>
              <a:ext uri="{FF2B5EF4-FFF2-40B4-BE49-F238E27FC236}">
                <a16:creationId xmlns:a16="http://schemas.microsoft.com/office/drawing/2014/main" id="{FA7BAE97-FFC9-4A2B-A3E8-7F6D001308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4E05DF2-9408-4AFF-A752-6AC067BBAB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0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ky&#10;&#10;Popis byl vytvořen automaticky">
            <a:extLst>
              <a:ext uri="{FF2B5EF4-FFF2-40B4-BE49-F238E27FC236}">
                <a16:creationId xmlns:a16="http://schemas.microsoft.com/office/drawing/2014/main" id="{3B69105B-FE4F-4595-BC6A-EEED94F21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9E50787-D277-43E3-92FB-91C71B428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orbit-cloud-solutions/azure-kubernetes-training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6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2.png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6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hyperlink" Target="https://learn.microsoft.com/en-us/azure/application-gateway/featur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6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6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reference-architectures/containers/aks-mission-critical/mission-critical-landing-zone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bit.cz/encyklopedie-cloudu/" TargetMode="External"/><Relationship Id="rId3" Type="http://schemas.openxmlformats.org/officeDocument/2006/relationships/hyperlink" Target="https://learn.microsoft.com/en-us/azure/architecture/framework/" TargetMode="External"/><Relationship Id="rId7" Type="http://schemas.openxmlformats.org/officeDocument/2006/relationships/hyperlink" Target="https://aka.ms/ftaaas" TargetMode="External"/><Relationship Id="rId2" Type="http://schemas.openxmlformats.org/officeDocument/2006/relationships/hyperlink" Target="https://learn.microsoft.com/en-us/azure/cloud-adoption-framework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learn.microsoft.com/en-us/azure/security/fundamentals/best-practices-and-patterns" TargetMode="External"/><Relationship Id="rId11" Type="http://schemas.openxmlformats.org/officeDocument/2006/relationships/image" Target="../media/image77.svg"/><Relationship Id="rId5" Type="http://schemas.openxmlformats.org/officeDocument/2006/relationships/hyperlink" Target="https://learn.microsoft.com/en-us/azure/security/fundamentals/zero-trust" TargetMode="External"/><Relationship Id="rId10" Type="http://schemas.openxmlformats.org/officeDocument/2006/relationships/image" Target="../media/image76.png"/><Relationship Id="rId4" Type="http://schemas.openxmlformats.org/officeDocument/2006/relationships/hyperlink" Target="https://learn.microsoft.com/en-us/assessments/azure-architecture-review/sessions/21c31251-2d96-48f0-9155-1515d7bd373a?id=azure-architecture-review&amp;mode=pre-assessment&amp;session=21c31251-2d96-48f0-9155-1515d7bd373a" TargetMode="External"/><Relationship Id="rId9" Type="http://schemas.openxmlformats.org/officeDocument/2006/relationships/image" Target="../media/image7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7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90.tiff"/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3.jpeg"/><Relationship Id="rId11" Type="http://schemas.openxmlformats.org/officeDocument/2006/relationships/image" Target="../media/image88.jpeg"/><Relationship Id="rId5" Type="http://schemas.openxmlformats.org/officeDocument/2006/relationships/image" Target="../media/image82.jpe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8.jpeg"/><Relationship Id="rId5" Type="http://schemas.openxmlformats.org/officeDocument/2006/relationships/image" Target="../media/image86.png"/><Relationship Id="rId10" Type="http://schemas.openxmlformats.org/officeDocument/2006/relationships/image" Target="../media/image103.jpeg"/><Relationship Id="rId4" Type="http://schemas.openxmlformats.org/officeDocument/2006/relationships/image" Target="../media/image80.png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1.png"/><Relationship Id="rId5" Type="http://schemas.openxmlformats.org/officeDocument/2006/relationships/image" Target="../media/image89.png"/><Relationship Id="rId4" Type="http://schemas.openxmlformats.org/officeDocument/2006/relationships/image" Target="../media/image8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sv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81.png"/><Relationship Id="rId7" Type="http://schemas.openxmlformats.org/officeDocument/2006/relationships/image" Target="../media/image113.svg"/><Relationship Id="rId12" Type="http://schemas.openxmlformats.org/officeDocument/2006/relationships/image" Target="../media/image118.png"/><Relationship Id="rId17" Type="http://schemas.openxmlformats.org/officeDocument/2006/relationships/image" Target="../media/image123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2.png"/><Relationship Id="rId20" Type="http://schemas.openxmlformats.org/officeDocument/2006/relationships/image" Target="../media/image104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111.png"/><Relationship Id="rId15" Type="http://schemas.openxmlformats.org/officeDocument/2006/relationships/image" Target="../media/image121.svg"/><Relationship Id="rId23" Type="http://schemas.openxmlformats.org/officeDocument/2006/relationships/image" Target="../media/image127.png"/><Relationship Id="rId10" Type="http://schemas.openxmlformats.org/officeDocument/2006/relationships/image" Target="../media/image116.png"/><Relationship Id="rId19" Type="http://schemas.openxmlformats.org/officeDocument/2006/relationships/image" Target="../media/image125.svg"/><Relationship Id="rId4" Type="http://schemas.openxmlformats.org/officeDocument/2006/relationships/image" Target="../media/image110.svg"/><Relationship Id="rId9" Type="http://schemas.openxmlformats.org/officeDocument/2006/relationships/image" Target="../media/image115.svg"/><Relationship Id="rId14" Type="http://schemas.openxmlformats.org/officeDocument/2006/relationships/image" Target="../media/image120.png"/><Relationship Id="rId22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18" Type="http://schemas.microsoft.com/office/2007/relationships/hdphoto" Target="../media/hdphoto8.wdp"/><Relationship Id="rId26" Type="http://schemas.openxmlformats.org/officeDocument/2006/relationships/image" Target="../media/image141.png"/><Relationship Id="rId39" Type="http://schemas.openxmlformats.org/officeDocument/2006/relationships/image" Target="../media/image148.png"/><Relationship Id="rId21" Type="http://schemas.microsoft.com/office/2007/relationships/hdphoto" Target="../media/hdphoto9.wdp"/><Relationship Id="rId34" Type="http://schemas.microsoft.com/office/2007/relationships/hdphoto" Target="../media/hdphoto15.wdp"/><Relationship Id="rId42" Type="http://schemas.microsoft.com/office/2007/relationships/hdphoto" Target="../media/hdphoto19.wdp"/><Relationship Id="rId47" Type="http://schemas.openxmlformats.org/officeDocument/2006/relationships/image" Target="../media/image153.png"/><Relationship Id="rId50" Type="http://schemas.openxmlformats.org/officeDocument/2006/relationships/image" Target="../media/image155.png"/><Relationship Id="rId55" Type="http://schemas.microsoft.com/office/2007/relationships/hdphoto" Target="../media/hdphoto23.wdp"/><Relationship Id="rId7" Type="http://schemas.openxmlformats.org/officeDocument/2006/relationships/image" Target="../media/image131.png"/><Relationship Id="rId12" Type="http://schemas.microsoft.com/office/2007/relationships/hdphoto" Target="../media/hdphoto5.wdp"/><Relationship Id="rId17" Type="http://schemas.openxmlformats.org/officeDocument/2006/relationships/image" Target="../media/image136.png"/><Relationship Id="rId25" Type="http://schemas.microsoft.com/office/2007/relationships/hdphoto" Target="../media/hdphoto11.wdp"/><Relationship Id="rId33" Type="http://schemas.openxmlformats.org/officeDocument/2006/relationships/image" Target="../media/image145.png"/><Relationship Id="rId38" Type="http://schemas.microsoft.com/office/2007/relationships/hdphoto" Target="../media/hdphoto17.wdp"/><Relationship Id="rId46" Type="http://schemas.openxmlformats.org/officeDocument/2006/relationships/image" Target="../media/image152.png"/><Relationship Id="rId2" Type="http://schemas.openxmlformats.org/officeDocument/2006/relationships/image" Target="../media/image128.jpeg"/><Relationship Id="rId16" Type="http://schemas.microsoft.com/office/2007/relationships/hdphoto" Target="../media/hdphoto7.wdp"/><Relationship Id="rId20" Type="http://schemas.openxmlformats.org/officeDocument/2006/relationships/image" Target="../media/image138.png"/><Relationship Id="rId29" Type="http://schemas.openxmlformats.org/officeDocument/2006/relationships/image" Target="../media/image143.png"/><Relationship Id="rId41" Type="http://schemas.openxmlformats.org/officeDocument/2006/relationships/image" Target="../media/image149.png"/><Relationship Id="rId54" Type="http://schemas.openxmlformats.org/officeDocument/2006/relationships/image" Target="../media/image158.png"/><Relationship Id="rId1" Type="http://schemas.openxmlformats.org/officeDocument/2006/relationships/slideLayout" Target="../slideLayouts/slideLayout50.xml"/><Relationship Id="rId6" Type="http://schemas.microsoft.com/office/2007/relationships/hdphoto" Target="../media/hdphoto2.wdp"/><Relationship Id="rId11" Type="http://schemas.openxmlformats.org/officeDocument/2006/relationships/image" Target="../media/image133.png"/><Relationship Id="rId24" Type="http://schemas.openxmlformats.org/officeDocument/2006/relationships/image" Target="../media/image140.png"/><Relationship Id="rId32" Type="http://schemas.microsoft.com/office/2007/relationships/hdphoto" Target="../media/hdphoto14.wdp"/><Relationship Id="rId37" Type="http://schemas.openxmlformats.org/officeDocument/2006/relationships/image" Target="../media/image147.png"/><Relationship Id="rId40" Type="http://schemas.microsoft.com/office/2007/relationships/hdphoto" Target="../media/hdphoto18.wdp"/><Relationship Id="rId45" Type="http://schemas.microsoft.com/office/2007/relationships/hdphoto" Target="../media/hdphoto20.wdp"/><Relationship Id="rId53" Type="http://schemas.microsoft.com/office/2007/relationships/hdphoto" Target="../media/hdphoto22.wdp"/><Relationship Id="rId58" Type="http://schemas.microsoft.com/office/2007/relationships/hdphoto" Target="../media/hdphoto24.wdp"/><Relationship Id="rId5" Type="http://schemas.openxmlformats.org/officeDocument/2006/relationships/image" Target="../media/image130.png"/><Relationship Id="rId15" Type="http://schemas.openxmlformats.org/officeDocument/2006/relationships/image" Target="../media/image135.png"/><Relationship Id="rId23" Type="http://schemas.microsoft.com/office/2007/relationships/hdphoto" Target="../media/hdphoto10.wdp"/><Relationship Id="rId28" Type="http://schemas.openxmlformats.org/officeDocument/2006/relationships/image" Target="../media/image142.gif"/><Relationship Id="rId36" Type="http://schemas.microsoft.com/office/2007/relationships/hdphoto" Target="../media/hdphoto16.wdp"/><Relationship Id="rId49" Type="http://schemas.openxmlformats.org/officeDocument/2006/relationships/image" Target="../media/image154.png"/><Relationship Id="rId57" Type="http://schemas.openxmlformats.org/officeDocument/2006/relationships/image" Target="../media/image160.png"/><Relationship Id="rId10" Type="http://schemas.microsoft.com/office/2007/relationships/hdphoto" Target="../media/hdphoto4.wdp"/><Relationship Id="rId19" Type="http://schemas.openxmlformats.org/officeDocument/2006/relationships/image" Target="../media/image137.png"/><Relationship Id="rId31" Type="http://schemas.openxmlformats.org/officeDocument/2006/relationships/image" Target="../media/image144.png"/><Relationship Id="rId44" Type="http://schemas.openxmlformats.org/officeDocument/2006/relationships/image" Target="../media/image151.png"/><Relationship Id="rId52" Type="http://schemas.openxmlformats.org/officeDocument/2006/relationships/image" Target="../media/image157.jpeg"/><Relationship Id="rId4" Type="http://schemas.microsoft.com/office/2007/relationships/hdphoto" Target="../media/hdphoto1.wdp"/><Relationship Id="rId9" Type="http://schemas.openxmlformats.org/officeDocument/2006/relationships/image" Target="../media/image132.png"/><Relationship Id="rId14" Type="http://schemas.microsoft.com/office/2007/relationships/hdphoto" Target="../media/hdphoto6.wdp"/><Relationship Id="rId22" Type="http://schemas.openxmlformats.org/officeDocument/2006/relationships/image" Target="../media/image139.png"/><Relationship Id="rId27" Type="http://schemas.microsoft.com/office/2007/relationships/hdphoto" Target="../media/hdphoto12.wdp"/><Relationship Id="rId30" Type="http://schemas.microsoft.com/office/2007/relationships/hdphoto" Target="../media/hdphoto13.wdp"/><Relationship Id="rId35" Type="http://schemas.openxmlformats.org/officeDocument/2006/relationships/image" Target="../media/image146.png"/><Relationship Id="rId43" Type="http://schemas.openxmlformats.org/officeDocument/2006/relationships/image" Target="../media/image150.png"/><Relationship Id="rId48" Type="http://schemas.microsoft.com/office/2007/relationships/hdphoto" Target="../media/hdphoto21.wdp"/><Relationship Id="rId56" Type="http://schemas.openxmlformats.org/officeDocument/2006/relationships/image" Target="../media/image159.png"/><Relationship Id="rId8" Type="http://schemas.microsoft.com/office/2007/relationships/hdphoto" Target="../media/hdphoto3.wdp"/><Relationship Id="rId51" Type="http://schemas.openxmlformats.org/officeDocument/2006/relationships/image" Target="../media/image156.png"/><Relationship Id="rId3" Type="http://schemas.openxmlformats.org/officeDocument/2006/relationships/image" Target="../media/image129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emf"/><Relationship Id="rId3" Type="http://schemas.openxmlformats.org/officeDocument/2006/relationships/image" Target="../media/image173.png"/><Relationship Id="rId7" Type="http://schemas.openxmlformats.org/officeDocument/2006/relationships/image" Target="../media/image177.emf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76.emf"/><Relationship Id="rId5" Type="http://schemas.openxmlformats.org/officeDocument/2006/relationships/image" Target="../media/image175.emf"/><Relationship Id="rId10" Type="http://schemas.openxmlformats.org/officeDocument/2006/relationships/image" Target="../media/image180.png"/><Relationship Id="rId4" Type="http://schemas.openxmlformats.org/officeDocument/2006/relationships/image" Target="../media/image174.emf"/><Relationship Id="rId9" Type="http://schemas.openxmlformats.org/officeDocument/2006/relationships/image" Target="../media/image17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8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emf"/><Relationship Id="rId13" Type="http://schemas.openxmlformats.org/officeDocument/2006/relationships/image" Target="../media/image197.emf"/><Relationship Id="rId18" Type="http://schemas.openxmlformats.org/officeDocument/2006/relationships/image" Target="../media/image182.emf"/><Relationship Id="rId3" Type="http://schemas.openxmlformats.org/officeDocument/2006/relationships/image" Target="../media/image187.png"/><Relationship Id="rId21" Type="http://schemas.openxmlformats.org/officeDocument/2006/relationships/image" Target="../media/image203.emf"/><Relationship Id="rId7" Type="http://schemas.openxmlformats.org/officeDocument/2006/relationships/image" Target="../media/image191.emf"/><Relationship Id="rId12" Type="http://schemas.openxmlformats.org/officeDocument/2006/relationships/image" Target="../media/image196.emf"/><Relationship Id="rId17" Type="http://schemas.openxmlformats.org/officeDocument/2006/relationships/image" Target="../media/image181.emf"/><Relationship Id="rId2" Type="http://schemas.openxmlformats.org/officeDocument/2006/relationships/image" Target="../media/image186.png"/><Relationship Id="rId16" Type="http://schemas.openxmlformats.org/officeDocument/2006/relationships/image" Target="../media/image200.emf"/><Relationship Id="rId20" Type="http://schemas.openxmlformats.org/officeDocument/2006/relationships/image" Target="../media/image202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90.emf"/><Relationship Id="rId11" Type="http://schemas.openxmlformats.org/officeDocument/2006/relationships/image" Target="../media/image195.emf"/><Relationship Id="rId24" Type="http://schemas.openxmlformats.org/officeDocument/2006/relationships/image" Target="../media/image206.emf"/><Relationship Id="rId5" Type="http://schemas.openxmlformats.org/officeDocument/2006/relationships/image" Target="../media/image189.emf"/><Relationship Id="rId15" Type="http://schemas.openxmlformats.org/officeDocument/2006/relationships/image" Target="../media/image199.emf"/><Relationship Id="rId23" Type="http://schemas.openxmlformats.org/officeDocument/2006/relationships/image" Target="../media/image205.emf"/><Relationship Id="rId10" Type="http://schemas.openxmlformats.org/officeDocument/2006/relationships/image" Target="../media/image194.emf"/><Relationship Id="rId19" Type="http://schemas.openxmlformats.org/officeDocument/2006/relationships/image" Target="../media/image201.emf"/><Relationship Id="rId4" Type="http://schemas.openxmlformats.org/officeDocument/2006/relationships/image" Target="../media/image188.png"/><Relationship Id="rId9" Type="http://schemas.openxmlformats.org/officeDocument/2006/relationships/image" Target="../media/image193.emf"/><Relationship Id="rId14" Type="http://schemas.openxmlformats.org/officeDocument/2006/relationships/image" Target="../media/image198.emf"/><Relationship Id="rId22" Type="http://schemas.openxmlformats.org/officeDocument/2006/relationships/image" Target="../media/image204.emf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1.emf"/><Relationship Id="rId21" Type="http://schemas.openxmlformats.org/officeDocument/2006/relationships/image" Target="../media/image226.emf"/><Relationship Id="rId34" Type="http://schemas.openxmlformats.org/officeDocument/2006/relationships/image" Target="../media/image239.emf"/><Relationship Id="rId42" Type="http://schemas.openxmlformats.org/officeDocument/2006/relationships/image" Target="../media/image243.emf"/><Relationship Id="rId47" Type="http://schemas.openxmlformats.org/officeDocument/2006/relationships/image" Target="../media/image248.emf"/><Relationship Id="rId50" Type="http://schemas.openxmlformats.org/officeDocument/2006/relationships/image" Target="../media/image251.emf"/><Relationship Id="rId55" Type="http://schemas.openxmlformats.org/officeDocument/2006/relationships/image" Target="../media/image256.emf"/><Relationship Id="rId63" Type="http://schemas.openxmlformats.org/officeDocument/2006/relationships/image" Target="../media/image264.emf"/><Relationship Id="rId68" Type="http://schemas.openxmlformats.org/officeDocument/2006/relationships/image" Target="../media/image268.emf"/><Relationship Id="rId76" Type="http://schemas.openxmlformats.org/officeDocument/2006/relationships/image" Target="../media/image275.png"/><Relationship Id="rId84" Type="http://schemas.openxmlformats.org/officeDocument/2006/relationships/image" Target="../media/image282.emf"/><Relationship Id="rId89" Type="http://schemas.openxmlformats.org/officeDocument/2006/relationships/image" Target="../media/image287.png"/><Relationship Id="rId97" Type="http://schemas.openxmlformats.org/officeDocument/2006/relationships/image" Target="../media/image293.emf"/><Relationship Id="rId7" Type="http://schemas.openxmlformats.org/officeDocument/2006/relationships/image" Target="../media/image212.emf"/><Relationship Id="rId71" Type="http://schemas.openxmlformats.org/officeDocument/2006/relationships/image" Target="../media/image271.emf"/><Relationship Id="rId92" Type="http://schemas.openxmlformats.org/officeDocument/2006/relationships/image" Target="../media/image289.png"/><Relationship Id="rId2" Type="http://schemas.openxmlformats.org/officeDocument/2006/relationships/image" Target="../media/image207.emf"/><Relationship Id="rId16" Type="http://schemas.openxmlformats.org/officeDocument/2006/relationships/image" Target="../media/image221.emf"/><Relationship Id="rId29" Type="http://schemas.openxmlformats.org/officeDocument/2006/relationships/image" Target="../media/image234.emf"/><Relationship Id="rId11" Type="http://schemas.openxmlformats.org/officeDocument/2006/relationships/image" Target="../media/image216.emf"/><Relationship Id="rId24" Type="http://schemas.openxmlformats.org/officeDocument/2006/relationships/image" Target="../media/image229.emf"/><Relationship Id="rId32" Type="http://schemas.openxmlformats.org/officeDocument/2006/relationships/image" Target="../media/image237.emf"/><Relationship Id="rId37" Type="http://schemas.openxmlformats.org/officeDocument/2006/relationships/image" Target="../media/image240.emf"/><Relationship Id="rId40" Type="http://schemas.openxmlformats.org/officeDocument/2006/relationships/image" Target="../media/image242.emf"/><Relationship Id="rId45" Type="http://schemas.openxmlformats.org/officeDocument/2006/relationships/image" Target="../media/image246.emf"/><Relationship Id="rId53" Type="http://schemas.openxmlformats.org/officeDocument/2006/relationships/image" Target="../media/image254.emf"/><Relationship Id="rId58" Type="http://schemas.openxmlformats.org/officeDocument/2006/relationships/image" Target="../media/image259.emf"/><Relationship Id="rId66" Type="http://schemas.openxmlformats.org/officeDocument/2006/relationships/image" Target="../media/image266.emf"/><Relationship Id="rId74" Type="http://schemas.openxmlformats.org/officeDocument/2006/relationships/image" Target="../media/image273.png"/><Relationship Id="rId79" Type="http://schemas.openxmlformats.org/officeDocument/2006/relationships/image" Target="../media/image278.png"/><Relationship Id="rId87" Type="http://schemas.openxmlformats.org/officeDocument/2006/relationships/image" Target="../media/image285.png"/><Relationship Id="rId102" Type="http://schemas.openxmlformats.org/officeDocument/2006/relationships/image" Target="../media/image174.emf"/><Relationship Id="rId5" Type="http://schemas.openxmlformats.org/officeDocument/2006/relationships/image" Target="../media/image210.emf"/><Relationship Id="rId61" Type="http://schemas.openxmlformats.org/officeDocument/2006/relationships/image" Target="../media/image262.emf"/><Relationship Id="rId82" Type="http://schemas.openxmlformats.org/officeDocument/2006/relationships/image" Target="../media/image280.png"/><Relationship Id="rId90" Type="http://schemas.openxmlformats.org/officeDocument/2006/relationships/image" Target="../media/image172.png"/><Relationship Id="rId95" Type="http://schemas.openxmlformats.org/officeDocument/2006/relationships/image" Target="../media/image291.emf"/><Relationship Id="rId19" Type="http://schemas.openxmlformats.org/officeDocument/2006/relationships/image" Target="../media/image224.emf"/><Relationship Id="rId14" Type="http://schemas.openxmlformats.org/officeDocument/2006/relationships/image" Target="../media/image219.emf"/><Relationship Id="rId22" Type="http://schemas.openxmlformats.org/officeDocument/2006/relationships/image" Target="../media/image227.emf"/><Relationship Id="rId27" Type="http://schemas.openxmlformats.org/officeDocument/2006/relationships/image" Target="../media/image232.emf"/><Relationship Id="rId30" Type="http://schemas.openxmlformats.org/officeDocument/2006/relationships/image" Target="../media/image235.emf"/><Relationship Id="rId35" Type="http://schemas.openxmlformats.org/officeDocument/2006/relationships/image" Target="../media/image176.emf"/><Relationship Id="rId43" Type="http://schemas.openxmlformats.org/officeDocument/2006/relationships/image" Target="../media/image244.emf"/><Relationship Id="rId48" Type="http://schemas.openxmlformats.org/officeDocument/2006/relationships/image" Target="../media/image249.emf"/><Relationship Id="rId56" Type="http://schemas.openxmlformats.org/officeDocument/2006/relationships/image" Target="../media/image257.emf"/><Relationship Id="rId64" Type="http://schemas.openxmlformats.org/officeDocument/2006/relationships/image" Target="../media/image265.emf"/><Relationship Id="rId69" Type="http://schemas.openxmlformats.org/officeDocument/2006/relationships/image" Target="../media/image269.emf"/><Relationship Id="rId77" Type="http://schemas.openxmlformats.org/officeDocument/2006/relationships/image" Target="../media/image276.png"/><Relationship Id="rId100" Type="http://schemas.openxmlformats.org/officeDocument/2006/relationships/image" Target="../media/image296.emf"/><Relationship Id="rId8" Type="http://schemas.openxmlformats.org/officeDocument/2006/relationships/image" Target="../media/image213.emf"/><Relationship Id="rId51" Type="http://schemas.openxmlformats.org/officeDocument/2006/relationships/image" Target="../media/image252.emf"/><Relationship Id="rId72" Type="http://schemas.openxmlformats.org/officeDocument/2006/relationships/image" Target="../media/image175.emf"/><Relationship Id="rId80" Type="http://schemas.openxmlformats.org/officeDocument/2006/relationships/image" Target="../media/image279.png"/><Relationship Id="rId85" Type="http://schemas.openxmlformats.org/officeDocument/2006/relationships/image" Target="../media/image283.png"/><Relationship Id="rId93" Type="http://schemas.openxmlformats.org/officeDocument/2006/relationships/image" Target="../media/image180.png"/><Relationship Id="rId98" Type="http://schemas.openxmlformats.org/officeDocument/2006/relationships/image" Target="../media/image294.emf"/><Relationship Id="rId3" Type="http://schemas.openxmlformats.org/officeDocument/2006/relationships/image" Target="../media/image208.emf"/><Relationship Id="rId12" Type="http://schemas.openxmlformats.org/officeDocument/2006/relationships/image" Target="../media/image217.emf"/><Relationship Id="rId17" Type="http://schemas.openxmlformats.org/officeDocument/2006/relationships/image" Target="../media/image222.emf"/><Relationship Id="rId25" Type="http://schemas.openxmlformats.org/officeDocument/2006/relationships/image" Target="../media/image230.emf"/><Relationship Id="rId33" Type="http://schemas.openxmlformats.org/officeDocument/2006/relationships/image" Target="../media/image238.emf"/><Relationship Id="rId38" Type="http://schemas.openxmlformats.org/officeDocument/2006/relationships/image" Target="../media/image179.emf"/><Relationship Id="rId46" Type="http://schemas.openxmlformats.org/officeDocument/2006/relationships/image" Target="../media/image247.emf"/><Relationship Id="rId59" Type="http://schemas.openxmlformats.org/officeDocument/2006/relationships/image" Target="../media/image260.emf"/><Relationship Id="rId67" Type="http://schemas.openxmlformats.org/officeDocument/2006/relationships/image" Target="../media/image267.emf"/><Relationship Id="rId20" Type="http://schemas.openxmlformats.org/officeDocument/2006/relationships/image" Target="../media/image225.emf"/><Relationship Id="rId41" Type="http://schemas.openxmlformats.org/officeDocument/2006/relationships/image" Target="../media/image177.emf"/><Relationship Id="rId54" Type="http://schemas.openxmlformats.org/officeDocument/2006/relationships/image" Target="../media/image255.emf"/><Relationship Id="rId62" Type="http://schemas.openxmlformats.org/officeDocument/2006/relationships/image" Target="../media/image263.emf"/><Relationship Id="rId70" Type="http://schemas.openxmlformats.org/officeDocument/2006/relationships/image" Target="../media/image270.emf"/><Relationship Id="rId75" Type="http://schemas.openxmlformats.org/officeDocument/2006/relationships/image" Target="../media/image274.png"/><Relationship Id="rId83" Type="http://schemas.openxmlformats.org/officeDocument/2006/relationships/image" Target="../media/image281.emf"/><Relationship Id="rId88" Type="http://schemas.openxmlformats.org/officeDocument/2006/relationships/image" Target="../media/image286.png"/><Relationship Id="rId91" Type="http://schemas.openxmlformats.org/officeDocument/2006/relationships/image" Target="../media/image288.png"/><Relationship Id="rId96" Type="http://schemas.openxmlformats.org/officeDocument/2006/relationships/image" Target="../media/image292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11.emf"/><Relationship Id="rId15" Type="http://schemas.openxmlformats.org/officeDocument/2006/relationships/image" Target="../media/image220.emf"/><Relationship Id="rId23" Type="http://schemas.openxmlformats.org/officeDocument/2006/relationships/image" Target="../media/image228.emf"/><Relationship Id="rId28" Type="http://schemas.openxmlformats.org/officeDocument/2006/relationships/image" Target="../media/image233.emf"/><Relationship Id="rId36" Type="http://schemas.openxmlformats.org/officeDocument/2006/relationships/image" Target="../media/image79.emf"/><Relationship Id="rId49" Type="http://schemas.openxmlformats.org/officeDocument/2006/relationships/image" Target="../media/image250.emf"/><Relationship Id="rId57" Type="http://schemas.openxmlformats.org/officeDocument/2006/relationships/image" Target="../media/image258.emf"/><Relationship Id="rId10" Type="http://schemas.openxmlformats.org/officeDocument/2006/relationships/image" Target="../media/image215.emf"/><Relationship Id="rId31" Type="http://schemas.openxmlformats.org/officeDocument/2006/relationships/image" Target="../media/image236.emf"/><Relationship Id="rId44" Type="http://schemas.openxmlformats.org/officeDocument/2006/relationships/image" Target="../media/image245.emf"/><Relationship Id="rId52" Type="http://schemas.openxmlformats.org/officeDocument/2006/relationships/image" Target="../media/image253.emf"/><Relationship Id="rId60" Type="http://schemas.openxmlformats.org/officeDocument/2006/relationships/image" Target="../media/image261.emf"/><Relationship Id="rId65" Type="http://schemas.openxmlformats.org/officeDocument/2006/relationships/image" Target="../media/image178.emf"/><Relationship Id="rId73" Type="http://schemas.openxmlformats.org/officeDocument/2006/relationships/image" Target="../media/image272.emf"/><Relationship Id="rId78" Type="http://schemas.openxmlformats.org/officeDocument/2006/relationships/image" Target="../media/image277.png"/><Relationship Id="rId81" Type="http://schemas.openxmlformats.org/officeDocument/2006/relationships/image" Target="../media/image173.png"/><Relationship Id="rId86" Type="http://schemas.openxmlformats.org/officeDocument/2006/relationships/image" Target="../media/image284.png"/><Relationship Id="rId94" Type="http://schemas.openxmlformats.org/officeDocument/2006/relationships/image" Target="../media/image290.emf"/><Relationship Id="rId99" Type="http://schemas.openxmlformats.org/officeDocument/2006/relationships/image" Target="../media/image295.emf"/><Relationship Id="rId101" Type="http://schemas.openxmlformats.org/officeDocument/2006/relationships/image" Target="../media/image297.emf"/><Relationship Id="rId4" Type="http://schemas.openxmlformats.org/officeDocument/2006/relationships/image" Target="../media/image209.emf"/><Relationship Id="rId9" Type="http://schemas.openxmlformats.org/officeDocument/2006/relationships/image" Target="../media/image214.emf"/><Relationship Id="rId13" Type="http://schemas.openxmlformats.org/officeDocument/2006/relationships/image" Target="../media/image218.emf"/><Relationship Id="rId18" Type="http://schemas.openxmlformats.org/officeDocument/2006/relationships/image" Target="../media/image223.emf"/><Relationship Id="rId39" Type="http://schemas.openxmlformats.org/officeDocument/2006/relationships/image" Target="../media/image241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emf"/><Relationship Id="rId13" Type="http://schemas.openxmlformats.org/officeDocument/2006/relationships/image" Target="../media/image309.emf"/><Relationship Id="rId18" Type="http://schemas.openxmlformats.org/officeDocument/2006/relationships/image" Target="../media/image314.emf"/><Relationship Id="rId26" Type="http://schemas.openxmlformats.org/officeDocument/2006/relationships/image" Target="../media/image322.emf"/><Relationship Id="rId3" Type="http://schemas.openxmlformats.org/officeDocument/2006/relationships/image" Target="../media/image299.emf"/><Relationship Id="rId21" Type="http://schemas.openxmlformats.org/officeDocument/2006/relationships/image" Target="../media/image317.emf"/><Relationship Id="rId7" Type="http://schemas.openxmlformats.org/officeDocument/2006/relationships/image" Target="../media/image303.emf"/><Relationship Id="rId12" Type="http://schemas.openxmlformats.org/officeDocument/2006/relationships/image" Target="../media/image308.emf"/><Relationship Id="rId17" Type="http://schemas.openxmlformats.org/officeDocument/2006/relationships/image" Target="../media/image313.emf"/><Relationship Id="rId25" Type="http://schemas.openxmlformats.org/officeDocument/2006/relationships/image" Target="../media/image321.emf"/><Relationship Id="rId2" Type="http://schemas.openxmlformats.org/officeDocument/2006/relationships/image" Target="../media/image298.emf"/><Relationship Id="rId16" Type="http://schemas.openxmlformats.org/officeDocument/2006/relationships/image" Target="../media/image312.emf"/><Relationship Id="rId20" Type="http://schemas.openxmlformats.org/officeDocument/2006/relationships/image" Target="../media/image316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02.emf"/><Relationship Id="rId11" Type="http://schemas.openxmlformats.org/officeDocument/2006/relationships/image" Target="../media/image307.emf"/><Relationship Id="rId24" Type="http://schemas.openxmlformats.org/officeDocument/2006/relationships/image" Target="../media/image320.emf"/><Relationship Id="rId5" Type="http://schemas.openxmlformats.org/officeDocument/2006/relationships/image" Target="../media/image301.emf"/><Relationship Id="rId15" Type="http://schemas.openxmlformats.org/officeDocument/2006/relationships/image" Target="../media/image311.emf"/><Relationship Id="rId23" Type="http://schemas.openxmlformats.org/officeDocument/2006/relationships/image" Target="../media/image319.emf"/><Relationship Id="rId28" Type="http://schemas.openxmlformats.org/officeDocument/2006/relationships/image" Target="../media/image324.emf"/><Relationship Id="rId10" Type="http://schemas.openxmlformats.org/officeDocument/2006/relationships/image" Target="../media/image306.emf"/><Relationship Id="rId19" Type="http://schemas.openxmlformats.org/officeDocument/2006/relationships/image" Target="../media/image315.emf"/><Relationship Id="rId4" Type="http://schemas.openxmlformats.org/officeDocument/2006/relationships/image" Target="../media/image300.emf"/><Relationship Id="rId9" Type="http://schemas.openxmlformats.org/officeDocument/2006/relationships/image" Target="../media/image305.emf"/><Relationship Id="rId14" Type="http://schemas.openxmlformats.org/officeDocument/2006/relationships/image" Target="../media/image310.emf"/><Relationship Id="rId22" Type="http://schemas.openxmlformats.org/officeDocument/2006/relationships/image" Target="../media/image318.emf"/><Relationship Id="rId27" Type="http://schemas.openxmlformats.org/officeDocument/2006/relationships/image" Target="../media/image323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emf"/><Relationship Id="rId13" Type="http://schemas.openxmlformats.org/officeDocument/2006/relationships/image" Target="../media/image336.emf"/><Relationship Id="rId3" Type="http://schemas.openxmlformats.org/officeDocument/2006/relationships/image" Target="../media/image326.emf"/><Relationship Id="rId7" Type="http://schemas.openxmlformats.org/officeDocument/2006/relationships/image" Target="../media/image330.emf"/><Relationship Id="rId12" Type="http://schemas.openxmlformats.org/officeDocument/2006/relationships/image" Target="../media/image335.emf"/><Relationship Id="rId2" Type="http://schemas.openxmlformats.org/officeDocument/2006/relationships/image" Target="../media/image325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29.emf"/><Relationship Id="rId11" Type="http://schemas.openxmlformats.org/officeDocument/2006/relationships/image" Target="../media/image334.emf"/><Relationship Id="rId5" Type="http://schemas.openxmlformats.org/officeDocument/2006/relationships/image" Target="../media/image328.emf"/><Relationship Id="rId10" Type="http://schemas.openxmlformats.org/officeDocument/2006/relationships/image" Target="../media/image333.emf"/><Relationship Id="rId4" Type="http://schemas.openxmlformats.org/officeDocument/2006/relationships/image" Target="../media/image327.emf"/><Relationship Id="rId9" Type="http://schemas.openxmlformats.org/officeDocument/2006/relationships/image" Target="../media/image332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emf"/><Relationship Id="rId2" Type="http://schemas.openxmlformats.org/officeDocument/2006/relationships/image" Target="../media/image336.em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33.emf"/><Relationship Id="rId4" Type="http://schemas.openxmlformats.org/officeDocument/2006/relationships/image" Target="../media/image335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emf"/><Relationship Id="rId3" Type="http://schemas.openxmlformats.org/officeDocument/2006/relationships/image" Target="../media/image331.emf"/><Relationship Id="rId7" Type="http://schemas.openxmlformats.org/officeDocument/2006/relationships/image" Target="../media/image335.emf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6.emf"/><Relationship Id="rId5" Type="http://schemas.openxmlformats.org/officeDocument/2006/relationships/image" Target="../media/image333.emf"/><Relationship Id="rId4" Type="http://schemas.openxmlformats.org/officeDocument/2006/relationships/image" Target="../media/image332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6.xml"/><Relationship Id="rId5" Type="http://schemas.openxmlformats.org/officeDocument/2006/relationships/chart" Target="../charts/chart1.xml"/><Relationship Id="rId4" Type="http://schemas.openxmlformats.org/officeDocument/2006/relationships/image" Target="../media/image18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6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37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8DF1-CE90-E6F1-00FA-8F2B4B88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</a:t>
            </a:r>
            <a:endParaRPr lang="cs-CZ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80D496-7E1C-C505-BCC6-73C5F7C72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>
                <a:hlinkClick r:id="rId2"/>
              </a:rPr>
              <a:t>https://github.com/orbit-cloud-solutions/azure-kubernetes-training</a:t>
            </a:r>
            <a:endParaRPr lang="en-US"/>
          </a:p>
          <a:p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AAA1E-5E1D-5196-5C57-FC565391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17" y="1916721"/>
            <a:ext cx="159089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B62AA3-21BB-2EEB-F85C-5592F0245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Azure Architektura</a:t>
            </a:r>
            <a:endParaRPr lang="cs-CZ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F5DEDF-ECBE-97A5-69EE-BAC65792E8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825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1D48FC-6313-D29B-E621-ABB5ABF6C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49" y="0"/>
            <a:ext cx="7316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6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9EBE47-C07E-D6D6-AC4D-7C365F38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Organizační struktura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F380F9-8824-F65E-F902-847C8A9C8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50061"/>
              </p:ext>
            </p:extLst>
          </p:nvPr>
        </p:nvGraphicFramePr>
        <p:xfrm>
          <a:off x="423082" y="1000126"/>
          <a:ext cx="4124325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Diagram that shows the relationship of management hierarchy levels.">
            <a:extLst>
              <a:ext uri="{FF2B5EF4-FFF2-40B4-BE49-F238E27FC236}">
                <a16:creationId xmlns:a16="http://schemas.microsoft.com/office/drawing/2014/main" id="{F25BD88C-10B3-198C-5B55-97B16FDA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70" y="1000126"/>
            <a:ext cx="41243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CABD6-936A-EA6B-B3EB-1E9BCDFC6DED}"/>
              </a:ext>
            </a:extLst>
          </p:cNvPr>
          <p:cNvSpPr txBox="1"/>
          <p:nvPr/>
        </p:nvSpPr>
        <p:spPr>
          <a:xfrm>
            <a:off x="423082" y="2741594"/>
            <a:ext cx="125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 v 99%</a:t>
            </a:r>
            <a:endParaRPr lang="cs-C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4D9DE-9052-0DAF-392E-551241DFAC1B}"/>
              </a:ext>
            </a:extLst>
          </p:cNvPr>
          <p:cNvSpPr txBox="1"/>
          <p:nvPr/>
        </p:nvSpPr>
        <p:spPr>
          <a:xfrm>
            <a:off x="1790642" y="2772371"/>
            <a:ext cx="1389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vnet-prod-westeu-01</a:t>
            </a:r>
            <a:endParaRPr lang="cs-CZ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B01D1-4270-A930-EC0A-636CE88304BC}"/>
              </a:ext>
            </a:extLst>
          </p:cNvPr>
          <p:cNvSpPr txBox="1"/>
          <p:nvPr/>
        </p:nvSpPr>
        <p:spPr>
          <a:xfrm>
            <a:off x="3292943" y="2693117"/>
            <a:ext cx="125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0:N</a:t>
            </a:r>
          </a:p>
          <a:p>
            <a:pPr algn="ctr"/>
            <a:r>
              <a:rPr lang="en-US" sz="1200"/>
              <a:t>1:1</a:t>
            </a:r>
            <a:endParaRPr lang="cs-CZ" sz="1200"/>
          </a:p>
        </p:txBody>
      </p:sp>
    </p:spTree>
    <p:extLst>
      <p:ext uri="{BB962C8B-B14F-4D97-AF65-F5344CB8AC3E}">
        <p14:creationId xmlns:p14="http://schemas.microsoft.com/office/powerpoint/2010/main" val="39791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5A9A0D-B7F2-80F9-79B6-1BEF0AB7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groups – příklad</a:t>
            </a:r>
            <a:endParaRPr lang="cs-CZ"/>
          </a:p>
        </p:txBody>
      </p:sp>
      <p:pic>
        <p:nvPicPr>
          <p:cNvPr id="5122" name="Picture 2" descr="Diagram of a sample management group hierarchy.">
            <a:extLst>
              <a:ext uri="{FF2B5EF4-FFF2-40B4-BE49-F238E27FC236}">
                <a16:creationId xmlns:a16="http://schemas.microsoft.com/office/drawing/2014/main" id="{26375DCF-D926-2195-505A-0C2CABACDB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35" y="1000125"/>
            <a:ext cx="5489442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Questions with solid fill">
            <a:extLst>
              <a:ext uri="{FF2B5EF4-FFF2-40B4-BE49-F238E27FC236}">
                <a16:creationId xmlns:a16="http://schemas.microsoft.com/office/drawing/2014/main" id="{E70DC0CA-18F9-C721-4A16-1B5605425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3EE42-A87C-2357-B5FC-9041BCE92DE5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 jak je to u Vás? Kde je Vaše subscription?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790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9EBE47-C07E-D6D6-AC4D-7C365F38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Řízení identit a RBAC</a:t>
            </a:r>
            <a:endParaRPr lang="cs-CZ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1F9224B-182A-EDFA-115C-223AD0FCB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885938"/>
              </p:ext>
            </p:extLst>
          </p:nvPr>
        </p:nvGraphicFramePr>
        <p:xfrm>
          <a:off x="423082" y="1000126"/>
          <a:ext cx="3936193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Diagram showing how security principal, role definition, and scope create a role assignment.">
            <a:extLst>
              <a:ext uri="{FF2B5EF4-FFF2-40B4-BE49-F238E27FC236}">
                <a16:creationId xmlns:a16="http://schemas.microsoft.com/office/drawing/2014/main" id="{6C7B96DC-9CDD-1ACC-3C7D-9E9B4615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2018"/>
            <a:ext cx="47847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Questions with solid fill">
            <a:extLst>
              <a:ext uri="{FF2B5EF4-FFF2-40B4-BE49-F238E27FC236}">
                <a16:creationId xmlns:a16="http://schemas.microsoft.com/office/drawing/2014/main" id="{091A3639-8EC0-6AB6-EE30-3E2715A90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253" y="4437238"/>
            <a:ext cx="611088" cy="611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89409-7986-8F8E-9664-A34E62CBDA2A}"/>
              </a:ext>
            </a:extLst>
          </p:cNvPr>
          <p:cNvSpPr txBox="1"/>
          <p:nvPr/>
        </p:nvSpPr>
        <p:spPr>
          <a:xfrm>
            <a:off x="776096" y="4588894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Jak správně řídit identity? Co je to PIM?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3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4633A-5B25-F49B-FAC5-5BF69094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Governance</a:t>
            </a:r>
            <a:endParaRPr lang="cs-CZ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F9D5975-D922-AA32-C174-C370703DB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639355"/>
              </p:ext>
            </p:extLst>
          </p:nvPr>
        </p:nvGraphicFramePr>
        <p:xfrm>
          <a:off x="423863" y="1698625"/>
          <a:ext cx="2809667" cy="2687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AF5C1F-ACBA-4FC8-B6A5-9EBFEC15E0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 vše patří do governance? Co vše governance určuje a kdy se definuje?</a:t>
            </a:r>
          </a:p>
          <a:p>
            <a:r>
              <a:rPr lang="en-US"/>
              <a:t>Nakládáte s citlivými údaji? Jste regulováni? GDPR? ISO? CIS? PCI DSS?</a:t>
            </a:r>
            <a:endParaRPr lang="cs-CZ"/>
          </a:p>
        </p:txBody>
      </p:sp>
      <p:pic>
        <p:nvPicPr>
          <p:cNvPr id="8198" name="Picture 6" descr="Landing zone image">
            <a:extLst>
              <a:ext uri="{FF2B5EF4-FFF2-40B4-BE49-F238E27FC236}">
                <a16:creationId xmlns:a16="http://schemas.microsoft.com/office/drawing/2014/main" id="{BE0E429E-A1B3-A2C9-2630-4D7390CD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711" y="1799575"/>
            <a:ext cx="5264426" cy="194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26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398D62-6513-3D1E-F2AE-7680018F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Integrace s onpremise a třetími stranami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006C5E-A2AD-BD61-F472-DE1833559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403325"/>
              </p:ext>
            </p:extLst>
          </p:nvPr>
        </p:nvGraphicFramePr>
        <p:xfrm>
          <a:off x="423082" y="1000126"/>
          <a:ext cx="3948886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Diagram of third-party identities federating to Azure AD B2C.">
            <a:extLst>
              <a:ext uri="{FF2B5EF4-FFF2-40B4-BE49-F238E27FC236}">
                <a16:creationId xmlns:a16="http://schemas.microsoft.com/office/drawing/2014/main" id="{483322A1-CD9B-A03E-E59A-C12A1907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33" y="1272231"/>
            <a:ext cx="4705419" cy="284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6106-A989-F054-2558-CA48C949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 anchor="t">
            <a:normAutofit/>
          </a:bodyPr>
          <a:lstStyle/>
          <a:p>
            <a:pPr>
              <a:buClrTx/>
            </a:pPr>
            <a:r>
              <a:rPr lang="en-US"/>
              <a:t>Landing zone</a:t>
            </a:r>
          </a:p>
        </p:txBody>
      </p:sp>
      <p:pic>
        <p:nvPicPr>
          <p:cNvPr id="11" name="Picture 10" descr="Airplanes on a road">
            <a:extLst>
              <a:ext uri="{FF2B5EF4-FFF2-40B4-BE49-F238E27FC236}">
                <a16:creationId xmlns:a16="http://schemas.microsoft.com/office/drawing/2014/main" id="{8BB7DE86-44C7-E67E-FE1F-48AD6FC61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06" r="-2" b="25400"/>
          <a:stretch/>
        </p:blipFill>
        <p:spPr>
          <a:xfrm>
            <a:off x="423863" y="1000125"/>
            <a:ext cx="8205787" cy="3114675"/>
          </a:xfrm>
          <a:prstGeom prst="rect">
            <a:avLst/>
          </a:prstGeom>
          <a:noFill/>
        </p:spPr>
      </p:pic>
      <p:pic>
        <p:nvPicPr>
          <p:cNvPr id="15" name="Graphic 14" descr="Questions with solid fill">
            <a:extLst>
              <a:ext uri="{FF2B5EF4-FFF2-40B4-BE49-F238E27FC236}">
                <a16:creationId xmlns:a16="http://schemas.microsoft.com/office/drawing/2014/main" id="{BD09E5FD-0FA5-74EE-B579-1C741D7B3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DA3E75-924A-DDB8-0955-DEDC4C2233C8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Proč to zajimá i vývojáře?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080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525BE7-A6FF-E4F7-852E-9D4F1226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>
            <a:normAutofit/>
          </a:bodyPr>
          <a:lstStyle/>
          <a:p>
            <a:r>
              <a:rPr lang="en-US"/>
              <a:t>Landing zone</a:t>
            </a:r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1A8497-4F3B-B22D-BA1E-F889133B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07" y="1699147"/>
            <a:ext cx="6979118" cy="2686961"/>
          </a:xfrm>
          <a:prstGeom prst="rect">
            <a:avLst/>
          </a:prstGeom>
          <a:noFill/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A02D9D-1731-9A74-15BF-75629CC89B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 je to landing zone? Jaké LZ přístupy známe?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261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24087-AB05-D944-865C-65D324DA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Landing</a:t>
            </a:r>
            <a:r>
              <a:rPr lang="cs-CZ"/>
              <a:t> zóna – přístup k designu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86933BC-496D-5542-9CA6-914C5F620BEE}"/>
              </a:ext>
            </a:extLst>
          </p:cNvPr>
          <p:cNvSpPr txBox="1"/>
          <p:nvPr/>
        </p:nvSpPr>
        <p:spPr>
          <a:xfrm>
            <a:off x="423082" y="1000126"/>
            <a:ext cx="3783797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500" b="1"/>
              <a:t>Design = návrh standardů:</a:t>
            </a:r>
          </a:p>
          <a:p>
            <a:pPr marL="214313" indent="-214313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cs-CZ" sz="1200" b="1"/>
              <a:t>Zdroje </a:t>
            </a:r>
            <a:r>
              <a:rPr lang="cs-CZ" sz="1200"/>
              <a:t>– </a:t>
            </a:r>
            <a:r>
              <a:rPr lang="cs-CZ" sz="1200" err="1"/>
              <a:t>Compute</a:t>
            </a:r>
            <a:r>
              <a:rPr lang="cs-CZ" sz="1200"/>
              <a:t>, Network, </a:t>
            </a:r>
            <a:r>
              <a:rPr lang="cs-CZ" sz="1200" err="1"/>
              <a:t>Storage</a:t>
            </a:r>
            <a:r>
              <a:rPr lang="cs-CZ" sz="1200"/>
              <a:t>,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 b="1"/>
              <a:t>Řízení</a:t>
            </a:r>
            <a:r>
              <a:rPr lang="cs-CZ" sz="1200"/>
              <a:t>– skupiny pro správu a zdroje, předplatné a standardy pojmenování.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 b="1"/>
              <a:t>Governance</a:t>
            </a:r>
            <a:r>
              <a:rPr lang="cs-CZ" sz="1200"/>
              <a:t> – </a:t>
            </a:r>
            <a:r>
              <a:rPr lang="cs-CZ" sz="1200" err="1"/>
              <a:t>Cost</a:t>
            </a:r>
            <a:r>
              <a:rPr lang="cs-CZ" sz="1200"/>
              <a:t>, Monitoring, </a:t>
            </a:r>
            <a:r>
              <a:rPr lang="cs-CZ" sz="1200" err="1"/>
              <a:t>Policy</a:t>
            </a:r>
            <a:r>
              <a:rPr lang="cs-CZ" sz="1200"/>
              <a:t>, Identity, </a:t>
            </a:r>
          </a:p>
          <a:p>
            <a:endParaRPr lang="cs-CZ" sz="1500"/>
          </a:p>
          <a:p>
            <a:endParaRPr lang="cs-CZ" sz="1500"/>
          </a:p>
        </p:txBody>
      </p:sp>
      <p:pic>
        <p:nvPicPr>
          <p:cNvPr id="7" name="Zástupný obsah 4">
            <a:extLst>
              <a:ext uri="{FF2B5EF4-FFF2-40B4-BE49-F238E27FC236}">
                <a16:creationId xmlns:a16="http://schemas.microsoft.com/office/drawing/2014/main" id="{75761BE3-35F2-974D-BEAC-F35A68B5A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87" y="977933"/>
            <a:ext cx="4560332" cy="104069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E8917861-620B-BF4F-94EA-6EBC91C1551B}"/>
              </a:ext>
            </a:extLst>
          </p:cNvPr>
          <p:cNvSpPr txBox="1"/>
          <p:nvPr/>
        </p:nvSpPr>
        <p:spPr>
          <a:xfrm>
            <a:off x="423082" y="2849494"/>
            <a:ext cx="3976610" cy="1708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500" b="1"/>
              <a:t>Start small and expand</a:t>
            </a:r>
            <a:endParaRPr lang="en-US" sz="1500"/>
          </a:p>
          <a:p>
            <a:pPr lvl="0" algn="ctr"/>
            <a:endParaRPr lang="en-US" sz="6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Vhodné pro postupný rozvoj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Implementace základních funkcí nezbytných pro spuštění  cloudu.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Podle adopce cloudu se bude postupně rozšiřovat, o pokročilé funkcionality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Důležitým faktorem je omezení předělávání v průběhu času.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A3A66005-11D6-9F48-95A7-3BB348B31D09}"/>
              </a:ext>
            </a:extLst>
          </p:cNvPr>
          <p:cNvSpPr txBox="1"/>
          <p:nvPr/>
        </p:nvSpPr>
        <p:spPr>
          <a:xfrm>
            <a:off x="4705123" y="2849494"/>
            <a:ext cx="4015796" cy="17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500" b="1"/>
              <a:t>Start with enterprise scale:</a:t>
            </a:r>
            <a:endParaRPr lang="en-US" sz="1500"/>
          </a:p>
          <a:p>
            <a:pPr lvl="0" algn="ctr"/>
            <a:endParaRPr lang="en-US" sz="6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Vhodný pro masivní rozvoj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Implementace všech pokročilých funkcí z důvodů vln migrací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Plně integrovaná správa, zabezpečení a provoz od samého počátku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Nasazení automatizace aplikací pomocí DevOps a  použití “Infrastructure as Code” (</a:t>
            </a:r>
            <a:r>
              <a:rPr lang="cs-CZ" sz="1200" err="1"/>
              <a:t>IaC</a:t>
            </a:r>
            <a:r>
              <a:rPr lang="cs-CZ" sz="1200"/>
              <a:t>). 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34923ED6-5674-0941-AF08-8C401B294FC7}"/>
              </a:ext>
            </a:extLst>
          </p:cNvPr>
          <p:cNvSpPr txBox="1"/>
          <p:nvPr/>
        </p:nvSpPr>
        <p:spPr>
          <a:xfrm>
            <a:off x="3397197" y="2398625"/>
            <a:ext cx="21077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1800" b="1"/>
              <a:t>2 Možné postupy </a:t>
            </a:r>
          </a:p>
        </p:txBody>
      </p:sp>
      <p:cxnSp>
        <p:nvCxnSpPr>
          <p:cNvPr id="4" name="Pravoúhlá spojnice 3">
            <a:extLst>
              <a:ext uri="{FF2B5EF4-FFF2-40B4-BE49-F238E27FC236}">
                <a16:creationId xmlns:a16="http://schemas.microsoft.com/office/drawing/2014/main" id="{A94CF8FD-EF5F-AA42-8C06-864C18FE0C46}"/>
              </a:ext>
            </a:extLst>
          </p:cNvPr>
          <p:cNvCxnSpPr>
            <a:stCxn id="10" idx="1"/>
            <a:endCxn id="8" idx="0"/>
          </p:cNvCxnSpPr>
          <p:nvPr/>
        </p:nvCxnSpPr>
        <p:spPr>
          <a:xfrm rot="10800000" flipV="1">
            <a:off x="2411387" y="2583290"/>
            <a:ext cx="985810" cy="26620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ravoúhlá spojnice 10">
            <a:extLst>
              <a:ext uri="{FF2B5EF4-FFF2-40B4-BE49-F238E27FC236}">
                <a16:creationId xmlns:a16="http://schemas.microsoft.com/office/drawing/2014/main" id="{081ADB0C-BDF7-E14C-8F4F-29709BE7E633}"/>
              </a:ext>
            </a:extLst>
          </p:cNvPr>
          <p:cNvCxnSpPr>
            <a:cxnSpLocks/>
            <a:stCxn id="10" idx="3"/>
            <a:endCxn id="9" idx="0"/>
          </p:cNvCxnSpPr>
          <p:nvPr/>
        </p:nvCxnSpPr>
        <p:spPr>
          <a:xfrm>
            <a:off x="5504936" y="2583291"/>
            <a:ext cx="1208085" cy="26620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1E32E5-4875-4B1F-A0FB-97C348C64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2B793B92-5CDB-414F-B6B3-E141E3E9DF3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76" y="4655932"/>
            <a:ext cx="784267" cy="235740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AABA1A6E-15EE-4A10-8D55-3A32D6C32030}"/>
              </a:ext>
            </a:extLst>
          </p:cNvPr>
          <p:cNvSpPr txBox="1"/>
          <p:nvPr/>
        </p:nvSpPr>
        <p:spPr>
          <a:xfrm>
            <a:off x="7917136" y="4902197"/>
            <a:ext cx="987965" cy="23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5" spc="23">
                <a:solidFill>
                  <a:schemeClr val="bg1"/>
                </a:solidFill>
              </a:rPr>
              <a:t>Člen skupiny SUDOP GROUP</a:t>
            </a:r>
            <a:endParaRPr lang="en-GB" sz="465" spc="2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88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20CC3-205C-8FAF-B9B8-3663736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cs-CZ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8C66FEB-5BDD-4D2A-7EDA-08C2724E617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88101323"/>
              </p:ext>
            </p:extLst>
          </p:nvPr>
        </p:nvGraphicFramePr>
        <p:xfrm>
          <a:off x="4834718" y="992983"/>
          <a:ext cx="3886200" cy="3382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AABE5-249D-272D-9184-8E54AB0C2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082" y="1003112"/>
            <a:ext cx="3655041" cy="3382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Bezpečnost perimetru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Bezpečnost Identit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Šifrování dat – in transit a at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 není povoleno je zakázáno!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Zero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Bezp. Standardy – CIS, ASB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Vysoká dostupnost a 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Business Continuty Plan (BCP)</a:t>
            </a:r>
          </a:p>
        </p:txBody>
      </p:sp>
    </p:spTree>
    <p:extLst>
      <p:ext uri="{BB962C8B-B14F-4D97-AF65-F5344CB8AC3E}">
        <p14:creationId xmlns:p14="http://schemas.microsoft.com/office/powerpoint/2010/main" val="2355758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CF65421-5930-D8AF-F6AB-5656EE419B5F}"/>
              </a:ext>
            </a:extLst>
          </p:cNvPr>
          <p:cNvGrpSpPr/>
          <p:nvPr/>
        </p:nvGrpSpPr>
        <p:grpSpPr>
          <a:xfrm>
            <a:off x="746978" y="1737078"/>
            <a:ext cx="8262719" cy="2856335"/>
            <a:chOff x="746978" y="1737078"/>
            <a:chExt cx="8262719" cy="2856335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80565816-6F21-4CA4-BDFB-672677CD57D5}"/>
                </a:ext>
              </a:extLst>
            </p:cNvPr>
            <p:cNvSpPr/>
            <p:nvPr/>
          </p:nvSpPr>
          <p:spPr bwMode="auto">
            <a:xfrm>
              <a:off x="746980" y="1737078"/>
              <a:ext cx="8262717" cy="1059473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DBBF8DF-B217-4BD1-B3FB-B78058E82798}"/>
                </a:ext>
              </a:extLst>
            </p:cNvPr>
            <p:cNvGrpSpPr/>
            <p:nvPr/>
          </p:nvGrpSpPr>
          <p:grpSpPr>
            <a:xfrm>
              <a:off x="1024822" y="2796548"/>
              <a:ext cx="6691969" cy="361772"/>
              <a:chOff x="1425978" y="3257254"/>
              <a:chExt cx="9101542" cy="492036"/>
            </a:xfrm>
          </p:grpSpPr>
          <p:sp>
            <p:nvSpPr>
              <p:cNvPr id="7" name="!!Verify Explicitly Text">
                <a:extLst>
                  <a:ext uri="{FF2B5EF4-FFF2-40B4-BE49-F238E27FC236}">
                    <a16:creationId xmlns:a16="http://schemas.microsoft.com/office/drawing/2014/main" id="{8AA722CA-3CE7-4CC4-964F-F7B13CF4B368}"/>
                  </a:ext>
                </a:extLst>
              </p:cNvPr>
              <p:cNvSpPr/>
              <p:nvPr/>
            </p:nvSpPr>
            <p:spPr>
              <a:xfrm>
                <a:off x="1425978" y="3309762"/>
                <a:ext cx="1219036" cy="439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Identity</a:t>
                </a:r>
              </a:p>
            </p:txBody>
          </p:sp>
          <p:sp>
            <p:nvSpPr>
              <p:cNvPr id="25" name="!!Verify Explicitly Text">
                <a:extLst>
                  <a:ext uri="{FF2B5EF4-FFF2-40B4-BE49-F238E27FC236}">
                    <a16:creationId xmlns:a16="http://schemas.microsoft.com/office/drawing/2014/main" id="{EAE58448-6465-43B3-B29E-EB677D0DE07D}"/>
                  </a:ext>
                </a:extLst>
              </p:cNvPr>
              <p:cNvSpPr/>
              <p:nvPr/>
            </p:nvSpPr>
            <p:spPr>
              <a:xfrm>
                <a:off x="9418277" y="3283852"/>
                <a:ext cx="1109243" cy="439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Data</a:t>
                </a:r>
              </a:p>
            </p:txBody>
          </p:sp>
          <p:sp>
            <p:nvSpPr>
              <p:cNvPr id="22" name="!!Verify Explicitly Text">
                <a:extLst>
                  <a:ext uri="{FF2B5EF4-FFF2-40B4-BE49-F238E27FC236}">
                    <a16:creationId xmlns:a16="http://schemas.microsoft.com/office/drawing/2014/main" id="{B89123AE-5B84-4555-A240-CD75CF2B0C35}"/>
                  </a:ext>
                </a:extLst>
              </p:cNvPr>
              <p:cNvSpPr/>
              <p:nvPr/>
            </p:nvSpPr>
            <p:spPr>
              <a:xfrm>
                <a:off x="5223085" y="3257254"/>
                <a:ext cx="1624374" cy="439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Networking</a:t>
                </a:r>
              </a:p>
            </p:txBody>
          </p:sp>
          <p:sp>
            <p:nvSpPr>
              <p:cNvPr id="13" name="!!Verify Explicitly Text">
                <a:extLst>
                  <a:ext uri="{FF2B5EF4-FFF2-40B4-BE49-F238E27FC236}">
                    <a16:creationId xmlns:a16="http://schemas.microsoft.com/office/drawing/2014/main" id="{E330299C-E1B9-4B09-80F2-3544B445FC58}"/>
                  </a:ext>
                </a:extLst>
              </p:cNvPr>
              <p:cNvSpPr/>
              <p:nvPr/>
            </p:nvSpPr>
            <p:spPr>
              <a:xfrm>
                <a:off x="3484869" y="3257255"/>
                <a:ext cx="1174942" cy="439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Devices</a:t>
                </a:r>
              </a:p>
            </p:txBody>
          </p:sp>
          <p:sp>
            <p:nvSpPr>
              <p:cNvPr id="19" name="!!Verify Explicitly Text">
                <a:extLst>
                  <a:ext uri="{FF2B5EF4-FFF2-40B4-BE49-F238E27FC236}">
                    <a16:creationId xmlns:a16="http://schemas.microsoft.com/office/drawing/2014/main" id="{1F2B5448-2FEE-4182-B470-B88EEAEFF7E4}"/>
                  </a:ext>
                </a:extLst>
              </p:cNvPr>
              <p:cNvSpPr/>
              <p:nvPr/>
            </p:nvSpPr>
            <p:spPr>
              <a:xfrm>
                <a:off x="7155205" y="3261096"/>
                <a:ext cx="1807562" cy="439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Infrastructure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7C04C17-005F-40B8-A758-1E28E8220EB3}"/>
                </a:ext>
              </a:extLst>
            </p:cNvPr>
            <p:cNvGrpSpPr/>
            <p:nvPr/>
          </p:nvGrpSpPr>
          <p:grpSpPr>
            <a:xfrm>
              <a:off x="5383389" y="1800302"/>
              <a:ext cx="888966" cy="888966"/>
              <a:chOff x="6448512" y="2268944"/>
              <a:chExt cx="1185456" cy="11854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B0ECBC-870F-43EE-B11F-A801F1FA522B}"/>
                  </a:ext>
                </a:extLst>
              </p:cNvPr>
              <p:cNvSpPr/>
              <p:nvPr/>
            </p:nvSpPr>
            <p:spPr bwMode="auto">
              <a:xfrm>
                <a:off x="6448512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BCFE300-5DE3-4B1D-A72B-E141B205A63F}"/>
                  </a:ext>
                </a:extLst>
              </p:cNvPr>
              <p:cNvGrpSpPr/>
              <p:nvPr/>
            </p:nvGrpSpPr>
            <p:grpSpPr>
              <a:xfrm>
                <a:off x="6774265" y="2593294"/>
                <a:ext cx="533950" cy="546053"/>
                <a:chOff x="6635580" y="2593294"/>
                <a:chExt cx="533950" cy="546053"/>
              </a:xfrm>
            </p:grpSpPr>
            <p:sp>
              <p:nvSpPr>
                <p:cNvPr id="42" name="Shape 1158">
                  <a:extLst>
                    <a:ext uri="{FF2B5EF4-FFF2-40B4-BE49-F238E27FC236}">
                      <a16:creationId xmlns:a16="http://schemas.microsoft.com/office/drawing/2014/main" id="{25B13DC6-7062-451C-908D-FC09E94A4D4B}"/>
                    </a:ext>
                  </a:extLst>
                </p:cNvPr>
                <p:cNvSpPr/>
                <p:nvPr/>
              </p:nvSpPr>
              <p:spPr>
                <a:xfrm>
                  <a:off x="6880307" y="3006524"/>
                  <a:ext cx="44496" cy="5903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753" h="43440">
                      <a:moveTo>
                        <a:pt x="0" y="0"/>
                      </a:moveTo>
                      <a:lnTo>
                        <a:pt x="32753" y="0"/>
                      </a:lnTo>
                      <a:lnTo>
                        <a:pt x="32753" y="43440"/>
                      </a:lnTo>
                      <a:lnTo>
                        <a:pt x="0" y="434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43" name="Shape 10279">
                  <a:extLst>
                    <a:ext uri="{FF2B5EF4-FFF2-40B4-BE49-F238E27FC236}">
                      <a16:creationId xmlns:a16="http://schemas.microsoft.com/office/drawing/2014/main" id="{A84C03B5-606D-4C0E-B0A7-C7574C45D803}"/>
                    </a:ext>
                  </a:extLst>
                </p:cNvPr>
                <p:cNvSpPr/>
                <p:nvPr/>
              </p:nvSpPr>
              <p:spPr>
                <a:xfrm>
                  <a:off x="6880307" y="3095073"/>
                  <a:ext cx="44496" cy="442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753" h="32580">
                      <a:moveTo>
                        <a:pt x="0" y="0"/>
                      </a:moveTo>
                      <a:lnTo>
                        <a:pt x="32753" y="0"/>
                      </a:lnTo>
                      <a:lnTo>
                        <a:pt x="32753" y="32580"/>
                      </a:lnTo>
                      <a:lnTo>
                        <a:pt x="0" y="3258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93939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/>
                  <a:endParaRPr lang="en-US" sz="1050">
                    <a:solidFill>
                      <a:srgbClr val="3C3C41"/>
                    </a:solidFill>
                  </a:endParaRPr>
                </a:p>
              </p:txBody>
            </p:sp>
            <p:sp>
              <p:nvSpPr>
                <p:cNvPr id="44" name="Shape 1160">
                  <a:extLst>
                    <a:ext uri="{FF2B5EF4-FFF2-40B4-BE49-F238E27FC236}">
                      <a16:creationId xmlns:a16="http://schemas.microsoft.com/office/drawing/2014/main" id="{CD1042A5-454F-4B37-8D21-7BFC2D5DA48A}"/>
                    </a:ext>
                  </a:extLst>
                </p:cNvPr>
                <p:cNvSpPr/>
                <p:nvPr/>
              </p:nvSpPr>
              <p:spPr>
                <a:xfrm>
                  <a:off x="6954467" y="3095073"/>
                  <a:ext cx="215063" cy="442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07" h="32580">
                      <a:moveTo>
                        <a:pt x="0" y="0"/>
                      </a:moveTo>
                      <a:lnTo>
                        <a:pt x="158307" y="0"/>
                      </a:lnTo>
                      <a:lnTo>
                        <a:pt x="158307" y="32580"/>
                      </a:lnTo>
                      <a:lnTo>
                        <a:pt x="0" y="325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/>
                  <a:endParaRPr lang="en-US" sz="1050">
                    <a:solidFill>
                      <a:srgbClr val="3C3C41"/>
                    </a:solidFill>
                  </a:endParaRPr>
                </a:p>
              </p:txBody>
            </p:sp>
            <p:sp>
              <p:nvSpPr>
                <p:cNvPr id="45" name="Shape 10280">
                  <a:extLst>
                    <a:ext uri="{FF2B5EF4-FFF2-40B4-BE49-F238E27FC236}">
                      <a16:creationId xmlns:a16="http://schemas.microsoft.com/office/drawing/2014/main" id="{17EDBDB2-7FDA-4A0C-9F6F-44EFE07B8347}"/>
                    </a:ext>
                  </a:extLst>
                </p:cNvPr>
                <p:cNvSpPr/>
                <p:nvPr/>
              </p:nvSpPr>
              <p:spPr>
                <a:xfrm>
                  <a:off x="6635580" y="3095073"/>
                  <a:ext cx="215063" cy="442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07" h="32580">
                      <a:moveTo>
                        <a:pt x="0" y="0"/>
                      </a:moveTo>
                      <a:lnTo>
                        <a:pt x="158307" y="0"/>
                      </a:lnTo>
                      <a:lnTo>
                        <a:pt x="158307" y="32580"/>
                      </a:lnTo>
                      <a:lnTo>
                        <a:pt x="0" y="3258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93939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/>
                  <a:endParaRPr lang="en-US" sz="1050">
                    <a:solidFill>
                      <a:srgbClr val="3C3C41"/>
                    </a:solidFill>
                  </a:endParaRPr>
                </a:p>
              </p:txBody>
            </p:sp>
            <p:sp>
              <p:nvSpPr>
                <p:cNvPr id="46" name="Shape 1162">
                  <a:extLst>
                    <a:ext uri="{FF2B5EF4-FFF2-40B4-BE49-F238E27FC236}">
                      <a16:creationId xmlns:a16="http://schemas.microsoft.com/office/drawing/2014/main" id="{BEBDFB68-41AE-4464-B11F-C389B88C73F3}"/>
                    </a:ext>
                  </a:extLst>
                </p:cNvPr>
                <p:cNvSpPr/>
                <p:nvPr/>
              </p:nvSpPr>
              <p:spPr>
                <a:xfrm>
                  <a:off x="6665243" y="2888454"/>
                  <a:ext cx="74160" cy="1180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84">
                      <a:moveTo>
                        <a:pt x="19543" y="0"/>
                      </a:moveTo>
                      <a:lnTo>
                        <a:pt x="54589" y="0"/>
                      </a:lnTo>
                      <a:lnTo>
                        <a:pt x="54589" y="32584"/>
                      </a:lnTo>
                      <a:cubicBezTo>
                        <a:pt x="48559" y="32584"/>
                        <a:pt x="43671" y="37446"/>
                        <a:pt x="43671" y="43444"/>
                      </a:cubicBezTo>
                      <a:cubicBezTo>
                        <a:pt x="43671" y="49442"/>
                        <a:pt x="48559" y="54304"/>
                        <a:pt x="54589" y="54304"/>
                      </a:cubicBezTo>
                      <a:lnTo>
                        <a:pt x="54589" y="86884"/>
                      </a:lnTo>
                      <a:lnTo>
                        <a:pt x="19543" y="86884"/>
                      </a:lnTo>
                      <a:cubicBezTo>
                        <a:pt x="8750" y="86884"/>
                        <a:pt x="0" y="78180"/>
                        <a:pt x="0" y="67444"/>
                      </a:cubicBezTo>
                      <a:lnTo>
                        <a:pt x="0" y="19444"/>
                      </a:lnTo>
                      <a:cubicBezTo>
                        <a:pt x="0" y="8711"/>
                        <a:pt x="8750" y="0"/>
                        <a:pt x="19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47" name="Shape 1163">
                  <a:extLst>
                    <a:ext uri="{FF2B5EF4-FFF2-40B4-BE49-F238E27FC236}">
                      <a16:creationId xmlns:a16="http://schemas.microsoft.com/office/drawing/2014/main" id="{1439BC69-6886-4C53-8196-66129334C2BB}"/>
                    </a:ext>
                  </a:extLst>
                </p:cNvPr>
                <p:cNvSpPr/>
                <p:nvPr/>
              </p:nvSpPr>
              <p:spPr>
                <a:xfrm>
                  <a:off x="6739404" y="2888454"/>
                  <a:ext cx="74160" cy="1180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84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4"/>
                      </a:lnTo>
                      <a:cubicBezTo>
                        <a:pt x="48559" y="32584"/>
                        <a:pt x="43671" y="37447"/>
                        <a:pt x="43671" y="43444"/>
                      </a:cubicBezTo>
                      <a:cubicBezTo>
                        <a:pt x="43671" y="49442"/>
                        <a:pt x="48559" y="54304"/>
                        <a:pt x="54589" y="54304"/>
                      </a:cubicBezTo>
                      <a:lnTo>
                        <a:pt x="54589" y="86884"/>
                      </a:lnTo>
                      <a:lnTo>
                        <a:pt x="0" y="86884"/>
                      </a:lnTo>
                      <a:lnTo>
                        <a:pt x="0" y="54304"/>
                      </a:lnTo>
                      <a:cubicBezTo>
                        <a:pt x="6030" y="54304"/>
                        <a:pt x="10918" y="49442"/>
                        <a:pt x="10918" y="43444"/>
                      </a:cubicBezTo>
                      <a:cubicBezTo>
                        <a:pt x="10918" y="37446"/>
                        <a:pt x="6030" y="32584"/>
                        <a:pt x="0" y="3258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48" name="Shape 1164">
                  <a:extLst>
                    <a:ext uri="{FF2B5EF4-FFF2-40B4-BE49-F238E27FC236}">
                      <a16:creationId xmlns:a16="http://schemas.microsoft.com/office/drawing/2014/main" id="{0452B97F-A4D0-41A4-AE52-9579BE80C816}"/>
                    </a:ext>
                  </a:extLst>
                </p:cNvPr>
                <p:cNvSpPr/>
                <p:nvPr/>
              </p:nvSpPr>
              <p:spPr>
                <a:xfrm>
                  <a:off x="6813564" y="2888454"/>
                  <a:ext cx="74160" cy="1180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84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4"/>
                      </a:lnTo>
                      <a:cubicBezTo>
                        <a:pt x="48561" y="32584"/>
                        <a:pt x="43671" y="37447"/>
                        <a:pt x="43671" y="43444"/>
                      </a:cubicBezTo>
                      <a:cubicBezTo>
                        <a:pt x="43671" y="49442"/>
                        <a:pt x="48561" y="54304"/>
                        <a:pt x="54589" y="54304"/>
                      </a:cubicBezTo>
                      <a:lnTo>
                        <a:pt x="54589" y="86884"/>
                      </a:lnTo>
                      <a:lnTo>
                        <a:pt x="0" y="86884"/>
                      </a:lnTo>
                      <a:lnTo>
                        <a:pt x="0" y="54304"/>
                      </a:lnTo>
                      <a:cubicBezTo>
                        <a:pt x="6030" y="54304"/>
                        <a:pt x="10918" y="49442"/>
                        <a:pt x="10918" y="43444"/>
                      </a:cubicBezTo>
                      <a:cubicBezTo>
                        <a:pt x="10918" y="37447"/>
                        <a:pt x="6030" y="32584"/>
                        <a:pt x="0" y="3258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49" name="Shape 1165">
                  <a:extLst>
                    <a:ext uri="{FF2B5EF4-FFF2-40B4-BE49-F238E27FC236}">
                      <a16:creationId xmlns:a16="http://schemas.microsoft.com/office/drawing/2014/main" id="{6AD13B77-AA75-4D0A-8777-62344727CCC1}"/>
                    </a:ext>
                  </a:extLst>
                </p:cNvPr>
                <p:cNvSpPr/>
                <p:nvPr/>
              </p:nvSpPr>
              <p:spPr>
                <a:xfrm>
                  <a:off x="6887724" y="2888454"/>
                  <a:ext cx="252144" cy="1180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5602" h="86884">
                      <a:moveTo>
                        <a:pt x="0" y="0"/>
                      </a:moveTo>
                      <a:lnTo>
                        <a:pt x="166063" y="0"/>
                      </a:lnTo>
                      <a:cubicBezTo>
                        <a:pt x="176845" y="0"/>
                        <a:pt x="185602" y="8711"/>
                        <a:pt x="185602" y="19444"/>
                      </a:cubicBezTo>
                      <a:lnTo>
                        <a:pt x="185602" y="67445"/>
                      </a:lnTo>
                      <a:cubicBezTo>
                        <a:pt x="185602" y="78180"/>
                        <a:pt x="176845" y="86884"/>
                        <a:pt x="166063" y="86884"/>
                      </a:cubicBezTo>
                      <a:lnTo>
                        <a:pt x="0" y="86884"/>
                      </a:lnTo>
                      <a:lnTo>
                        <a:pt x="0" y="54304"/>
                      </a:lnTo>
                      <a:cubicBezTo>
                        <a:pt x="6027" y="54304"/>
                        <a:pt x="10918" y="49442"/>
                        <a:pt x="10918" y="43444"/>
                      </a:cubicBezTo>
                      <a:cubicBezTo>
                        <a:pt x="10918" y="37447"/>
                        <a:pt x="6027" y="32584"/>
                        <a:pt x="0" y="3258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0" name="Shape 1166">
                  <a:extLst>
                    <a:ext uri="{FF2B5EF4-FFF2-40B4-BE49-F238E27FC236}">
                      <a16:creationId xmlns:a16="http://schemas.microsoft.com/office/drawing/2014/main" id="{53EA177D-DEF6-4C8C-AD31-97B0323B5F78}"/>
                    </a:ext>
                  </a:extLst>
                </p:cNvPr>
                <p:cNvSpPr/>
                <p:nvPr/>
              </p:nvSpPr>
              <p:spPr>
                <a:xfrm>
                  <a:off x="6665243" y="274087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19543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59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59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19543" y="86879"/>
                      </a:lnTo>
                      <a:cubicBezTo>
                        <a:pt x="8750" y="86879"/>
                        <a:pt x="0" y="78168"/>
                        <a:pt x="0" y="67444"/>
                      </a:cubicBezTo>
                      <a:lnTo>
                        <a:pt x="0" y="19434"/>
                      </a:lnTo>
                      <a:cubicBezTo>
                        <a:pt x="0" y="8710"/>
                        <a:pt x="8750" y="0"/>
                        <a:pt x="19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1" name="Shape 1167">
                  <a:extLst>
                    <a:ext uri="{FF2B5EF4-FFF2-40B4-BE49-F238E27FC236}">
                      <a16:creationId xmlns:a16="http://schemas.microsoft.com/office/drawing/2014/main" id="{78E6D6D6-BEFD-478F-9B98-3183EA1711FC}"/>
                    </a:ext>
                  </a:extLst>
                </p:cNvPr>
                <p:cNvSpPr/>
                <p:nvPr/>
              </p:nvSpPr>
              <p:spPr>
                <a:xfrm>
                  <a:off x="6739404" y="274087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59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59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30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30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2" name="Shape 1168">
                  <a:extLst>
                    <a:ext uri="{FF2B5EF4-FFF2-40B4-BE49-F238E27FC236}">
                      <a16:creationId xmlns:a16="http://schemas.microsoft.com/office/drawing/2014/main" id="{03546BE9-34A2-44E0-B131-15CFD4A8425F}"/>
                    </a:ext>
                  </a:extLst>
                </p:cNvPr>
                <p:cNvSpPr/>
                <p:nvPr/>
              </p:nvSpPr>
              <p:spPr>
                <a:xfrm>
                  <a:off x="6813564" y="274087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61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61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30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30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3" name="Shape 1169">
                  <a:extLst>
                    <a:ext uri="{FF2B5EF4-FFF2-40B4-BE49-F238E27FC236}">
                      <a16:creationId xmlns:a16="http://schemas.microsoft.com/office/drawing/2014/main" id="{4A977063-0EBC-4F79-B3FE-B5F6E26BD0F7}"/>
                    </a:ext>
                  </a:extLst>
                </p:cNvPr>
                <p:cNvSpPr/>
                <p:nvPr/>
              </p:nvSpPr>
              <p:spPr>
                <a:xfrm>
                  <a:off x="6887724" y="2740874"/>
                  <a:ext cx="252144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5602" h="86879">
                      <a:moveTo>
                        <a:pt x="0" y="0"/>
                      </a:moveTo>
                      <a:lnTo>
                        <a:pt x="166063" y="0"/>
                      </a:lnTo>
                      <a:cubicBezTo>
                        <a:pt x="176845" y="0"/>
                        <a:pt x="185602" y="8711"/>
                        <a:pt x="185602" y="19435"/>
                      </a:cubicBezTo>
                      <a:lnTo>
                        <a:pt x="185602" y="67445"/>
                      </a:lnTo>
                      <a:cubicBezTo>
                        <a:pt x="185602" y="78169"/>
                        <a:pt x="176845" y="86879"/>
                        <a:pt x="166063" y="86879"/>
                      </a:cubicBez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27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27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4" name="Shape 1170">
                  <a:extLst>
                    <a:ext uri="{FF2B5EF4-FFF2-40B4-BE49-F238E27FC236}">
                      <a16:creationId xmlns:a16="http://schemas.microsoft.com/office/drawing/2014/main" id="{CEDD07BC-646D-46D9-8E83-2496F31B16E3}"/>
                    </a:ext>
                  </a:extLst>
                </p:cNvPr>
                <p:cNvSpPr/>
                <p:nvPr/>
              </p:nvSpPr>
              <p:spPr>
                <a:xfrm>
                  <a:off x="6665243" y="259329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19543" y="0"/>
                      </a:moveTo>
                      <a:lnTo>
                        <a:pt x="54589" y="0"/>
                      </a:lnTo>
                      <a:lnTo>
                        <a:pt x="54589" y="32579"/>
                      </a:lnTo>
                      <a:cubicBezTo>
                        <a:pt x="48559" y="32579"/>
                        <a:pt x="43671" y="37444"/>
                        <a:pt x="43671" y="43440"/>
                      </a:cubicBezTo>
                      <a:cubicBezTo>
                        <a:pt x="43671" y="49435"/>
                        <a:pt x="48559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19543" y="86879"/>
                      </a:lnTo>
                      <a:cubicBezTo>
                        <a:pt x="8750" y="86879"/>
                        <a:pt x="0" y="78168"/>
                        <a:pt x="0" y="67444"/>
                      </a:cubicBezTo>
                      <a:lnTo>
                        <a:pt x="0" y="19434"/>
                      </a:lnTo>
                      <a:cubicBezTo>
                        <a:pt x="0" y="8710"/>
                        <a:pt x="8750" y="0"/>
                        <a:pt x="19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5" name="Shape 1171">
                  <a:extLst>
                    <a:ext uri="{FF2B5EF4-FFF2-40B4-BE49-F238E27FC236}">
                      <a16:creationId xmlns:a16="http://schemas.microsoft.com/office/drawing/2014/main" id="{A5E35C9C-3922-46A4-A228-0ABE024C248F}"/>
                    </a:ext>
                  </a:extLst>
                </p:cNvPr>
                <p:cNvSpPr/>
                <p:nvPr/>
              </p:nvSpPr>
              <p:spPr>
                <a:xfrm>
                  <a:off x="6739404" y="259329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59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59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30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30" y="32579"/>
                        <a:pt x="0" y="3257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6" name="Shape 1172">
                  <a:extLst>
                    <a:ext uri="{FF2B5EF4-FFF2-40B4-BE49-F238E27FC236}">
                      <a16:creationId xmlns:a16="http://schemas.microsoft.com/office/drawing/2014/main" id="{CC99A381-EC90-4A46-AFB7-3418B4822A6C}"/>
                    </a:ext>
                  </a:extLst>
                </p:cNvPr>
                <p:cNvSpPr/>
                <p:nvPr/>
              </p:nvSpPr>
              <p:spPr>
                <a:xfrm>
                  <a:off x="6813564" y="259329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61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61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30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30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7" name="Shape 1173">
                  <a:extLst>
                    <a:ext uri="{FF2B5EF4-FFF2-40B4-BE49-F238E27FC236}">
                      <a16:creationId xmlns:a16="http://schemas.microsoft.com/office/drawing/2014/main" id="{65FF5483-0AAD-4484-AE27-936EDC6D651D}"/>
                    </a:ext>
                  </a:extLst>
                </p:cNvPr>
                <p:cNvSpPr/>
                <p:nvPr/>
              </p:nvSpPr>
              <p:spPr>
                <a:xfrm>
                  <a:off x="6887725" y="2593294"/>
                  <a:ext cx="252144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5602" h="86879">
                      <a:moveTo>
                        <a:pt x="0" y="0"/>
                      </a:moveTo>
                      <a:lnTo>
                        <a:pt x="166063" y="0"/>
                      </a:lnTo>
                      <a:cubicBezTo>
                        <a:pt x="176845" y="0"/>
                        <a:pt x="185602" y="8711"/>
                        <a:pt x="185602" y="19435"/>
                      </a:cubicBezTo>
                      <a:lnTo>
                        <a:pt x="185602" y="67444"/>
                      </a:lnTo>
                      <a:cubicBezTo>
                        <a:pt x="185602" y="78168"/>
                        <a:pt x="176845" y="86879"/>
                        <a:pt x="166063" y="86879"/>
                      </a:cubicBez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27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27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3B456E0-7FA1-4723-9A71-68DFA89BA5C3}"/>
                </a:ext>
              </a:extLst>
            </p:cNvPr>
            <p:cNvGrpSpPr/>
            <p:nvPr/>
          </p:nvGrpSpPr>
          <p:grpSpPr>
            <a:xfrm>
              <a:off x="2558784" y="1800302"/>
              <a:ext cx="888966" cy="888966"/>
              <a:chOff x="2681838" y="2268944"/>
              <a:chExt cx="1185456" cy="118545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752B57A-D693-475A-A430-5AF4E491C84F}"/>
                  </a:ext>
                </a:extLst>
              </p:cNvPr>
              <p:cNvSpPr/>
              <p:nvPr/>
            </p:nvSpPr>
            <p:spPr bwMode="auto">
              <a:xfrm>
                <a:off x="2681838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CDF821B-592B-4051-92AD-2EBC6A94766C}"/>
                  </a:ext>
                </a:extLst>
              </p:cNvPr>
              <p:cNvGrpSpPr/>
              <p:nvPr/>
            </p:nvGrpSpPr>
            <p:grpSpPr>
              <a:xfrm>
                <a:off x="2953526" y="2556932"/>
                <a:ext cx="642082" cy="560250"/>
                <a:chOff x="4356575" y="3023477"/>
                <a:chExt cx="459365" cy="400821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958BD50E-ABFB-469C-90ED-9B7CD743733D}"/>
                    </a:ext>
                  </a:extLst>
                </p:cNvPr>
                <p:cNvGrpSpPr/>
                <p:nvPr/>
              </p:nvGrpSpPr>
              <p:grpSpPr>
                <a:xfrm>
                  <a:off x="4356575" y="3023477"/>
                  <a:ext cx="459365" cy="400821"/>
                  <a:chOff x="4356575" y="3023477"/>
                  <a:chExt cx="459365" cy="400821"/>
                </a:xfrm>
              </p:grpSpPr>
              <p:sp>
                <p:nvSpPr>
                  <p:cNvPr id="63" name="Freeform 975">
                    <a:extLst>
                      <a:ext uri="{FF2B5EF4-FFF2-40B4-BE49-F238E27FC236}">
                        <a16:creationId xmlns:a16="http://schemas.microsoft.com/office/drawing/2014/main" id="{2257092F-EF78-453B-BCAF-B66DC66099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56575" y="3140571"/>
                    <a:ext cx="387307" cy="283727"/>
                  </a:xfrm>
                  <a:custGeom>
                    <a:avLst/>
                    <a:gdLst>
                      <a:gd name="T0" fmla="*/ 88 w 108"/>
                      <a:gd name="T1" fmla="*/ 48 h 80"/>
                      <a:gd name="T2" fmla="*/ 76 w 108"/>
                      <a:gd name="T3" fmla="*/ 36 h 80"/>
                      <a:gd name="T4" fmla="*/ 76 w 108"/>
                      <a:gd name="T5" fmla="*/ 0 h 80"/>
                      <a:gd name="T6" fmla="*/ 8 w 108"/>
                      <a:gd name="T7" fmla="*/ 0 h 80"/>
                      <a:gd name="T8" fmla="*/ 0 w 108"/>
                      <a:gd name="T9" fmla="*/ 8 h 80"/>
                      <a:gd name="T10" fmla="*/ 0 w 108"/>
                      <a:gd name="T11" fmla="*/ 72 h 80"/>
                      <a:gd name="T12" fmla="*/ 8 w 108"/>
                      <a:gd name="T13" fmla="*/ 80 h 80"/>
                      <a:gd name="T14" fmla="*/ 100 w 108"/>
                      <a:gd name="T15" fmla="*/ 80 h 80"/>
                      <a:gd name="T16" fmla="*/ 108 w 108"/>
                      <a:gd name="T17" fmla="*/ 72 h 80"/>
                      <a:gd name="T18" fmla="*/ 108 w 108"/>
                      <a:gd name="T19" fmla="*/ 48 h 80"/>
                      <a:gd name="T20" fmla="*/ 88 w 108"/>
                      <a:gd name="T21" fmla="*/ 48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8" h="80">
                        <a:moveTo>
                          <a:pt x="88" y="48"/>
                        </a:moveTo>
                        <a:cubicBezTo>
                          <a:pt x="81" y="48"/>
                          <a:pt x="76" y="43"/>
                          <a:pt x="76" y="36"/>
                        </a:cubicBezTo>
                        <a:cubicBezTo>
                          <a:pt x="76" y="0"/>
                          <a:pt x="76" y="0"/>
                          <a:pt x="76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72"/>
                          <a:pt x="0" y="72"/>
                          <a:pt x="0" y="72"/>
                        </a:cubicBezTo>
                        <a:cubicBezTo>
                          <a:pt x="0" y="76"/>
                          <a:pt x="4" y="80"/>
                          <a:pt x="8" y="80"/>
                        </a:cubicBezTo>
                        <a:cubicBezTo>
                          <a:pt x="100" y="80"/>
                          <a:pt x="100" y="80"/>
                          <a:pt x="100" y="80"/>
                        </a:cubicBezTo>
                        <a:cubicBezTo>
                          <a:pt x="104" y="80"/>
                          <a:pt x="108" y="76"/>
                          <a:pt x="108" y="72"/>
                        </a:cubicBezTo>
                        <a:cubicBezTo>
                          <a:pt x="108" y="48"/>
                          <a:pt x="108" y="48"/>
                          <a:pt x="108" y="48"/>
                        </a:cubicBezTo>
                        <a:lnTo>
                          <a:pt x="88" y="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82284" tIns="41142" rIns="82284" bIns="4114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422">
                      <a:defRPr/>
                    </a:pPr>
                    <a:endParaRPr lang="en-US" sz="1050">
                      <a:solidFill>
                        <a:srgbClr val="3C3C41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" name="Freeform 976">
                    <a:extLst>
                      <a:ext uri="{FF2B5EF4-FFF2-40B4-BE49-F238E27FC236}">
                        <a16:creationId xmlns:a16="http://schemas.microsoft.com/office/drawing/2014/main" id="{D6AF5629-E78A-4088-A1EE-54128ADFEE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58313" y="3023477"/>
                    <a:ext cx="157627" cy="256705"/>
                  </a:xfrm>
                  <a:custGeom>
                    <a:avLst/>
                    <a:gdLst>
                      <a:gd name="T0" fmla="*/ 40 w 44"/>
                      <a:gd name="T1" fmla="*/ 72 h 72"/>
                      <a:gd name="T2" fmla="*/ 44 w 44"/>
                      <a:gd name="T3" fmla="*/ 68 h 72"/>
                      <a:gd name="T4" fmla="*/ 44 w 44"/>
                      <a:gd name="T5" fmla="*/ 4 h 72"/>
                      <a:gd name="T6" fmla="*/ 40 w 44"/>
                      <a:gd name="T7" fmla="*/ 0 h 72"/>
                      <a:gd name="T8" fmla="*/ 4 w 44"/>
                      <a:gd name="T9" fmla="*/ 0 h 72"/>
                      <a:gd name="T10" fmla="*/ 0 w 44"/>
                      <a:gd name="T11" fmla="*/ 4 h 72"/>
                      <a:gd name="T12" fmla="*/ 0 w 44"/>
                      <a:gd name="T13" fmla="*/ 68 h 72"/>
                      <a:gd name="T14" fmla="*/ 4 w 44"/>
                      <a:gd name="T15" fmla="*/ 72 h 72"/>
                      <a:gd name="T16" fmla="*/ 40 w 44"/>
                      <a:gd name="T17" fmla="*/ 72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72">
                        <a:moveTo>
                          <a:pt x="40" y="72"/>
                        </a:moveTo>
                        <a:cubicBezTo>
                          <a:pt x="42" y="72"/>
                          <a:pt x="44" y="70"/>
                          <a:pt x="44" y="68"/>
                        </a:cubicBezTo>
                        <a:cubicBezTo>
                          <a:pt x="44" y="4"/>
                          <a:pt x="44" y="4"/>
                          <a:pt x="44" y="4"/>
                        </a:cubicBezTo>
                        <a:cubicBezTo>
                          <a:pt x="44" y="2"/>
                          <a:pt x="42" y="0"/>
                          <a:pt x="40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68"/>
                          <a:pt x="0" y="68"/>
                          <a:pt x="0" y="68"/>
                        </a:cubicBezTo>
                        <a:cubicBezTo>
                          <a:pt x="0" y="70"/>
                          <a:pt x="2" y="72"/>
                          <a:pt x="4" y="72"/>
                        </a:cubicBezTo>
                        <a:lnTo>
                          <a:pt x="40" y="72"/>
                        </a:lnTo>
                        <a:close/>
                      </a:path>
                    </a:pathLst>
                  </a:custGeom>
                  <a:solidFill>
                    <a:srgbClr val="939393"/>
                  </a:solidFill>
                  <a:ln>
                    <a:noFill/>
                  </a:ln>
                </p:spPr>
                <p:txBody>
                  <a:bodyPr vert="horz" wrap="square" lIns="82284" tIns="41142" rIns="82284" bIns="4114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422">
                      <a:defRPr/>
                    </a:pPr>
                    <a:endParaRPr lang="en-US" sz="1050">
                      <a:solidFill>
                        <a:srgbClr val="3C3C41"/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61" name="Rectangle 977">
                  <a:extLst>
                    <a:ext uri="{FF2B5EF4-FFF2-40B4-BE49-F238E27FC236}">
                      <a16:creationId xmlns:a16="http://schemas.microsoft.com/office/drawing/2014/main" id="{4AD1BF52-71D5-405E-B15E-6284B2A1A9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4198" y="3365749"/>
                  <a:ext cx="72057" cy="315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62" name="Rectangle 978">
                  <a:extLst>
                    <a:ext uri="{FF2B5EF4-FFF2-40B4-BE49-F238E27FC236}">
                      <a16:creationId xmlns:a16="http://schemas.microsoft.com/office/drawing/2014/main" id="{B027F9EE-E763-4639-A172-8EC1D5348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3349" y="3226140"/>
                  <a:ext cx="72057" cy="270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550ABD-FF68-4A5C-97CF-6AF330B1BAC6}"/>
                </a:ext>
              </a:extLst>
            </p:cNvPr>
            <p:cNvGrpSpPr/>
            <p:nvPr/>
          </p:nvGrpSpPr>
          <p:grpSpPr>
            <a:xfrm>
              <a:off x="1138238" y="1800302"/>
              <a:ext cx="888966" cy="888966"/>
              <a:chOff x="787508" y="2268944"/>
              <a:chExt cx="1185456" cy="11854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83E5D1C-2DD2-4293-9B41-A184BC19A6FB}"/>
                  </a:ext>
                </a:extLst>
              </p:cNvPr>
              <p:cNvSpPr/>
              <p:nvPr/>
            </p:nvSpPr>
            <p:spPr bwMode="auto">
              <a:xfrm>
                <a:off x="787508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F62FB3-5DB6-424A-AE05-CCD2BBEDC689}"/>
                  </a:ext>
                </a:extLst>
              </p:cNvPr>
              <p:cNvGrpSpPr/>
              <p:nvPr/>
            </p:nvGrpSpPr>
            <p:grpSpPr>
              <a:xfrm>
                <a:off x="1088116" y="2577913"/>
                <a:ext cx="584240" cy="578511"/>
                <a:chOff x="947605" y="2608909"/>
                <a:chExt cx="584240" cy="578511"/>
              </a:xfrm>
            </p:grpSpPr>
            <p:sp>
              <p:nvSpPr>
                <p:cNvPr id="72" name="Freeform 1030">
                  <a:extLst>
                    <a:ext uri="{FF2B5EF4-FFF2-40B4-BE49-F238E27FC236}">
                      <a16:creationId xmlns:a16="http://schemas.microsoft.com/office/drawing/2014/main" id="{8500726B-6176-4AE4-B924-4183C46D6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605" y="2608909"/>
                  <a:ext cx="131742" cy="126012"/>
                </a:xfrm>
                <a:custGeom>
                  <a:avLst/>
                  <a:gdLst>
                    <a:gd name="T0" fmla="*/ 23 w 23"/>
                    <a:gd name="T1" fmla="*/ 0 h 22"/>
                    <a:gd name="T2" fmla="*/ 7 w 23"/>
                    <a:gd name="T3" fmla="*/ 0 h 22"/>
                    <a:gd name="T4" fmla="*/ 0 w 23"/>
                    <a:gd name="T5" fmla="*/ 0 h 22"/>
                    <a:gd name="T6" fmla="*/ 0 w 23"/>
                    <a:gd name="T7" fmla="*/ 6 h 22"/>
                    <a:gd name="T8" fmla="*/ 0 w 23"/>
                    <a:gd name="T9" fmla="*/ 22 h 22"/>
                    <a:gd name="T10" fmla="*/ 7 w 23"/>
                    <a:gd name="T11" fmla="*/ 22 h 22"/>
                    <a:gd name="T12" fmla="*/ 7 w 23"/>
                    <a:gd name="T13" fmla="*/ 6 h 22"/>
                    <a:gd name="T14" fmla="*/ 23 w 23"/>
                    <a:gd name="T15" fmla="*/ 6 h 22"/>
                    <a:gd name="T16" fmla="*/ 23 w 23"/>
                    <a:gd name="T1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2">
                      <a:moveTo>
                        <a:pt x="23" y="0"/>
                      </a:move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22"/>
                      </a:lnTo>
                      <a:lnTo>
                        <a:pt x="7" y="22"/>
                      </a:lnTo>
                      <a:lnTo>
                        <a:pt x="7" y="6"/>
                      </a:lnTo>
                      <a:lnTo>
                        <a:pt x="23" y="6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3" name="Freeform 1031">
                  <a:extLst>
                    <a:ext uri="{FF2B5EF4-FFF2-40B4-BE49-F238E27FC236}">
                      <a16:creationId xmlns:a16="http://schemas.microsoft.com/office/drawing/2014/main" id="{8A02C4AD-C17F-4D4B-98F3-A1CAF169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5833" y="2608909"/>
                  <a:ext cx="126012" cy="126012"/>
                </a:xfrm>
                <a:custGeom>
                  <a:avLst/>
                  <a:gdLst>
                    <a:gd name="T0" fmla="*/ 0 w 22"/>
                    <a:gd name="T1" fmla="*/ 0 h 22"/>
                    <a:gd name="T2" fmla="*/ 16 w 22"/>
                    <a:gd name="T3" fmla="*/ 0 h 22"/>
                    <a:gd name="T4" fmla="*/ 22 w 22"/>
                    <a:gd name="T5" fmla="*/ 0 h 22"/>
                    <a:gd name="T6" fmla="*/ 22 w 22"/>
                    <a:gd name="T7" fmla="*/ 6 h 22"/>
                    <a:gd name="T8" fmla="*/ 22 w 22"/>
                    <a:gd name="T9" fmla="*/ 22 h 22"/>
                    <a:gd name="T10" fmla="*/ 16 w 22"/>
                    <a:gd name="T11" fmla="*/ 22 h 22"/>
                    <a:gd name="T12" fmla="*/ 16 w 22"/>
                    <a:gd name="T13" fmla="*/ 6 h 22"/>
                    <a:gd name="T14" fmla="*/ 0 w 22"/>
                    <a:gd name="T15" fmla="*/ 6 h 22"/>
                    <a:gd name="T16" fmla="*/ 0 w 22"/>
                    <a:gd name="T1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2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22" y="0"/>
                      </a:lnTo>
                      <a:lnTo>
                        <a:pt x="22" y="6"/>
                      </a:lnTo>
                      <a:lnTo>
                        <a:pt x="22" y="22"/>
                      </a:lnTo>
                      <a:lnTo>
                        <a:pt x="16" y="22"/>
                      </a:lnTo>
                      <a:lnTo>
                        <a:pt x="1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1032">
                  <a:extLst>
                    <a:ext uri="{FF2B5EF4-FFF2-40B4-BE49-F238E27FC236}">
                      <a16:creationId xmlns:a16="http://schemas.microsoft.com/office/drawing/2014/main" id="{D34F4753-4E25-4058-A7BC-9D3A7ECC3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605" y="3061408"/>
                  <a:ext cx="131742" cy="126012"/>
                </a:xfrm>
                <a:custGeom>
                  <a:avLst/>
                  <a:gdLst>
                    <a:gd name="T0" fmla="*/ 23 w 23"/>
                    <a:gd name="T1" fmla="*/ 22 h 22"/>
                    <a:gd name="T2" fmla="*/ 7 w 23"/>
                    <a:gd name="T3" fmla="*/ 22 h 22"/>
                    <a:gd name="T4" fmla="*/ 0 w 23"/>
                    <a:gd name="T5" fmla="*/ 22 h 22"/>
                    <a:gd name="T6" fmla="*/ 0 w 23"/>
                    <a:gd name="T7" fmla="*/ 16 h 22"/>
                    <a:gd name="T8" fmla="*/ 0 w 23"/>
                    <a:gd name="T9" fmla="*/ 0 h 22"/>
                    <a:gd name="T10" fmla="*/ 7 w 23"/>
                    <a:gd name="T11" fmla="*/ 0 h 22"/>
                    <a:gd name="T12" fmla="*/ 7 w 23"/>
                    <a:gd name="T13" fmla="*/ 16 h 22"/>
                    <a:gd name="T14" fmla="*/ 23 w 23"/>
                    <a:gd name="T15" fmla="*/ 16 h 22"/>
                    <a:gd name="T16" fmla="*/ 23 w 23"/>
                    <a:gd name="T1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2">
                      <a:moveTo>
                        <a:pt x="23" y="22"/>
                      </a:moveTo>
                      <a:lnTo>
                        <a:pt x="7" y="22"/>
                      </a:lnTo>
                      <a:lnTo>
                        <a:pt x="0" y="22"/>
                      </a:ln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7" y="16"/>
                      </a:lnTo>
                      <a:lnTo>
                        <a:pt x="23" y="16"/>
                      </a:lnTo>
                      <a:lnTo>
                        <a:pt x="23" y="22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5" name="Freeform 1033">
                  <a:extLst>
                    <a:ext uri="{FF2B5EF4-FFF2-40B4-BE49-F238E27FC236}">
                      <a16:creationId xmlns:a16="http://schemas.microsoft.com/office/drawing/2014/main" id="{F5819AAF-7239-4201-9DD9-23429ADEF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5833" y="3061408"/>
                  <a:ext cx="126012" cy="126012"/>
                </a:xfrm>
                <a:custGeom>
                  <a:avLst/>
                  <a:gdLst>
                    <a:gd name="T0" fmla="*/ 0 w 22"/>
                    <a:gd name="T1" fmla="*/ 22 h 22"/>
                    <a:gd name="T2" fmla="*/ 16 w 22"/>
                    <a:gd name="T3" fmla="*/ 22 h 22"/>
                    <a:gd name="T4" fmla="*/ 22 w 22"/>
                    <a:gd name="T5" fmla="*/ 22 h 22"/>
                    <a:gd name="T6" fmla="*/ 22 w 22"/>
                    <a:gd name="T7" fmla="*/ 16 h 22"/>
                    <a:gd name="T8" fmla="*/ 22 w 22"/>
                    <a:gd name="T9" fmla="*/ 0 h 22"/>
                    <a:gd name="T10" fmla="*/ 16 w 22"/>
                    <a:gd name="T11" fmla="*/ 0 h 22"/>
                    <a:gd name="T12" fmla="*/ 16 w 22"/>
                    <a:gd name="T13" fmla="*/ 16 h 22"/>
                    <a:gd name="T14" fmla="*/ 0 w 22"/>
                    <a:gd name="T15" fmla="*/ 16 h 22"/>
                    <a:gd name="T16" fmla="*/ 0 w 22"/>
                    <a:gd name="T1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2">
                      <a:moveTo>
                        <a:pt x="0" y="22"/>
                      </a:moveTo>
                      <a:lnTo>
                        <a:pt x="16" y="22"/>
                      </a:lnTo>
                      <a:lnTo>
                        <a:pt x="22" y="22"/>
                      </a:lnTo>
                      <a:lnTo>
                        <a:pt x="22" y="16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1059">
                  <a:extLst>
                    <a:ext uri="{FF2B5EF4-FFF2-40B4-BE49-F238E27FC236}">
                      <a16:creationId xmlns:a16="http://schemas.microsoft.com/office/drawing/2014/main" id="{4BF8849B-CEBE-453A-A097-925D91129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6529" y="2918214"/>
                  <a:ext cx="292122" cy="143198"/>
                </a:xfrm>
                <a:custGeom>
                  <a:avLst/>
                  <a:gdLst>
                    <a:gd name="T0" fmla="*/ 32 w 64"/>
                    <a:gd name="T1" fmla="*/ 0 h 32"/>
                    <a:gd name="T2" fmla="*/ 0 w 64"/>
                    <a:gd name="T3" fmla="*/ 32 h 32"/>
                    <a:gd name="T4" fmla="*/ 64 w 64"/>
                    <a:gd name="T5" fmla="*/ 32 h 32"/>
                    <a:gd name="T6" fmla="*/ 32 w 64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4" h="32">
                      <a:moveTo>
                        <a:pt x="32" y="0"/>
                      </a:moveTo>
                      <a:cubicBezTo>
                        <a:pt x="14" y="0"/>
                        <a:pt x="0" y="14"/>
                        <a:pt x="0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14"/>
                        <a:pt x="50" y="0"/>
                        <a:pt x="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7" name="Oval 1060">
                  <a:extLst>
                    <a:ext uri="{FF2B5EF4-FFF2-40B4-BE49-F238E27FC236}">
                      <a16:creationId xmlns:a16="http://schemas.microsoft.com/office/drawing/2014/main" id="{E959025C-9014-4268-9EF2-D1C36544C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0994" y="2734921"/>
                  <a:ext cx="143198" cy="14319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9396F11-176E-40A1-807D-B5C6B313C789}"/>
                </a:ext>
              </a:extLst>
            </p:cNvPr>
            <p:cNvGrpSpPr/>
            <p:nvPr/>
          </p:nvGrpSpPr>
          <p:grpSpPr>
            <a:xfrm>
              <a:off x="6758906" y="1800302"/>
              <a:ext cx="888966" cy="888966"/>
              <a:chOff x="10232277" y="2268944"/>
              <a:chExt cx="1185456" cy="11854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0721CE3-4910-49DE-9FFB-9CCF9BB373B5}"/>
                  </a:ext>
                </a:extLst>
              </p:cNvPr>
              <p:cNvSpPr/>
              <p:nvPr/>
            </p:nvSpPr>
            <p:spPr bwMode="auto">
              <a:xfrm>
                <a:off x="10232277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78" name="binary">
                <a:extLst>
                  <a:ext uri="{FF2B5EF4-FFF2-40B4-BE49-F238E27FC236}">
                    <a16:creationId xmlns:a16="http://schemas.microsoft.com/office/drawing/2014/main" id="{1D3E4065-8ACE-41D4-966C-F8AFE19B098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531943" y="2617815"/>
                <a:ext cx="586124" cy="506114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noFill/>
              <a:ln w="25400" cap="sq">
                <a:solidFill>
                  <a:srgbClr val="93939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defTabSz="699422">
                  <a:defRPr/>
                </a:pPr>
                <a:endParaRPr lang="en-US" sz="1050">
                  <a:solidFill>
                    <a:srgbClr val="282828"/>
                  </a:solidFill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78B4262-E33C-48FB-8D7A-FFC3700F19E3}"/>
                </a:ext>
              </a:extLst>
            </p:cNvPr>
            <p:cNvGrpSpPr/>
            <p:nvPr/>
          </p:nvGrpSpPr>
          <p:grpSpPr>
            <a:xfrm>
              <a:off x="3938395" y="1800302"/>
              <a:ext cx="888966" cy="888966"/>
              <a:chOff x="8336122" y="2268944"/>
              <a:chExt cx="1185456" cy="118545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093B76B-F49F-4CAF-A6CB-F42D3E15A1FF}"/>
                  </a:ext>
                </a:extLst>
              </p:cNvPr>
              <p:cNvSpPr/>
              <p:nvPr/>
            </p:nvSpPr>
            <p:spPr bwMode="auto">
              <a:xfrm>
                <a:off x="8336122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76DCF8-E4CF-450B-8FE2-78CB71AA4051}"/>
                  </a:ext>
                </a:extLst>
              </p:cNvPr>
              <p:cNvGrpSpPr/>
              <p:nvPr/>
            </p:nvGrpSpPr>
            <p:grpSpPr>
              <a:xfrm>
                <a:off x="8656594" y="2581463"/>
                <a:ext cx="544513" cy="541338"/>
                <a:chOff x="8531225" y="2589212"/>
                <a:chExt cx="544513" cy="541338"/>
              </a:xfrm>
            </p:grpSpPr>
            <p:sp>
              <p:nvSpPr>
                <p:cNvPr id="5" name="Freeform 5">
                  <a:extLst>
                    <a:ext uri="{FF2B5EF4-FFF2-40B4-BE49-F238E27FC236}">
                      <a16:creationId xmlns:a16="http://schemas.microsoft.com/office/drawing/2014/main" id="{8613F173-A616-4A6D-938E-07FAA85475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31225" y="2589212"/>
                  <a:ext cx="544513" cy="541338"/>
                </a:xfrm>
                <a:custGeom>
                  <a:avLst/>
                  <a:gdLst>
                    <a:gd name="T0" fmla="*/ 142 w 426"/>
                    <a:gd name="T1" fmla="*/ 0 h 425"/>
                    <a:gd name="T2" fmla="*/ 142 w 426"/>
                    <a:gd name="T3" fmla="*/ 0 h 425"/>
                    <a:gd name="T4" fmla="*/ 142 w 426"/>
                    <a:gd name="T5" fmla="*/ 141 h 425"/>
                    <a:gd name="T6" fmla="*/ 199 w 426"/>
                    <a:gd name="T7" fmla="*/ 141 h 425"/>
                    <a:gd name="T8" fmla="*/ 199 w 426"/>
                    <a:gd name="T9" fmla="*/ 198 h 425"/>
                    <a:gd name="T10" fmla="*/ 56 w 426"/>
                    <a:gd name="T11" fmla="*/ 198 h 425"/>
                    <a:gd name="T12" fmla="*/ 56 w 426"/>
                    <a:gd name="T13" fmla="*/ 283 h 425"/>
                    <a:gd name="T14" fmla="*/ 0 w 426"/>
                    <a:gd name="T15" fmla="*/ 283 h 425"/>
                    <a:gd name="T16" fmla="*/ 0 w 426"/>
                    <a:gd name="T17" fmla="*/ 425 h 425"/>
                    <a:gd name="T18" fmla="*/ 142 w 426"/>
                    <a:gd name="T19" fmla="*/ 425 h 425"/>
                    <a:gd name="T20" fmla="*/ 142 w 426"/>
                    <a:gd name="T21" fmla="*/ 283 h 425"/>
                    <a:gd name="T22" fmla="*/ 85 w 426"/>
                    <a:gd name="T23" fmla="*/ 283 h 425"/>
                    <a:gd name="T24" fmla="*/ 85 w 426"/>
                    <a:gd name="T25" fmla="*/ 226 h 425"/>
                    <a:gd name="T26" fmla="*/ 341 w 426"/>
                    <a:gd name="T27" fmla="*/ 226 h 425"/>
                    <a:gd name="T28" fmla="*/ 341 w 426"/>
                    <a:gd name="T29" fmla="*/ 283 h 425"/>
                    <a:gd name="T30" fmla="*/ 284 w 426"/>
                    <a:gd name="T31" fmla="*/ 283 h 425"/>
                    <a:gd name="T32" fmla="*/ 284 w 426"/>
                    <a:gd name="T33" fmla="*/ 425 h 425"/>
                    <a:gd name="T34" fmla="*/ 426 w 426"/>
                    <a:gd name="T35" fmla="*/ 425 h 425"/>
                    <a:gd name="T36" fmla="*/ 426 w 426"/>
                    <a:gd name="T37" fmla="*/ 283 h 425"/>
                    <a:gd name="T38" fmla="*/ 369 w 426"/>
                    <a:gd name="T39" fmla="*/ 283 h 425"/>
                    <a:gd name="T40" fmla="*/ 369 w 426"/>
                    <a:gd name="T41" fmla="*/ 198 h 425"/>
                    <a:gd name="T42" fmla="*/ 227 w 426"/>
                    <a:gd name="T43" fmla="*/ 198 h 425"/>
                    <a:gd name="T44" fmla="*/ 227 w 426"/>
                    <a:gd name="T45" fmla="*/ 141 h 425"/>
                    <a:gd name="T46" fmla="*/ 284 w 426"/>
                    <a:gd name="T47" fmla="*/ 141 h 425"/>
                    <a:gd name="T48" fmla="*/ 284 w 426"/>
                    <a:gd name="T49" fmla="*/ 0 h 425"/>
                    <a:gd name="T50" fmla="*/ 142 w 426"/>
                    <a:gd name="T51" fmla="*/ 0 h 425"/>
                    <a:gd name="T52" fmla="*/ 170 w 426"/>
                    <a:gd name="T53" fmla="*/ 27 h 425"/>
                    <a:gd name="T54" fmla="*/ 170 w 426"/>
                    <a:gd name="T55" fmla="*/ 27 h 425"/>
                    <a:gd name="T56" fmla="*/ 256 w 426"/>
                    <a:gd name="T57" fmla="*/ 27 h 425"/>
                    <a:gd name="T58" fmla="*/ 256 w 426"/>
                    <a:gd name="T59" fmla="*/ 113 h 425"/>
                    <a:gd name="T60" fmla="*/ 170 w 426"/>
                    <a:gd name="T61" fmla="*/ 113 h 425"/>
                    <a:gd name="T62" fmla="*/ 170 w 426"/>
                    <a:gd name="T63" fmla="*/ 27 h 425"/>
                    <a:gd name="T64" fmla="*/ 312 w 426"/>
                    <a:gd name="T65" fmla="*/ 312 h 425"/>
                    <a:gd name="T66" fmla="*/ 312 w 426"/>
                    <a:gd name="T67" fmla="*/ 312 h 425"/>
                    <a:gd name="T68" fmla="*/ 398 w 426"/>
                    <a:gd name="T69" fmla="*/ 312 h 425"/>
                    <a:gd name="T70" fmla="*/ 398 w 426"/>
                    <a:gd name="T71" fmla="*/ 397 h 425"/>
                    <a:gd name="T72" fmla="*/ 312 w 426"/>
                    <a:gd name="T73" fmla="*/ 397 h 425"/>
                    <a:gd name="T74" fmla="*/ 312 w 426"/>
                    <a:gd name="T75" fmla="*/ 312 h 425"/>
                    <a:gd name="T76" fmla="*/ 28 w 426"/>
                    <a:gd name="T77" fmla="*/ 312 h 425"/>
                    <a:gd name="T78" fmla="*/ 28 w 426"/>
                    <a:gd name="T79" fmla="*/ 312 h 425"/>
                    <a:gd name="T80" fmla="*/ 113 w 426"/>
                    <a:gd name="T81" fmla="*/ 312 h 425"/>
                    <a:gd name="T82" fmla="*/ 113 w 426"/>
                    <a:gd name="T83" fmla="*/ 397 h 425"/>
                    <a:gd name="T84" fmla="*/ 28 w 426"/>
                    <a:gd name="T85" fmla="*/ 397 h 425"/>
                    <a:gd name="T86" fmla="*/ 28 w 426"/>
                    <a:gd name="T87" fmla="*/ 31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26" h="425">
                      <a:moveTo>
                        <a:pt x="142" y="0"/>
                      </a:moveTo>
                      <a:lnTo>
                        <a:pt x="142" y="0"/>
                      </a:lnTo>
                      <a:lnTo>
                        <a:pt x="142" y="141"/>
                      </a:lnTo>
                      <a:lnTo>
                        <a:pt x="199" y="141"/>
                      </a:lnTo>
                      <a:lnTo>
                        <a:pt x="199" y="198"/>
                      </a:lnTo>
                      <a:lnTo>
                        <a:pt x="56" y="198"/>
                      </a:lnTo>
                      <a:lnTo>
                        <a:pt x="56" y="283"/>
                      </a:lnTo>
                      <a:lnTo>
                        <a:pt x="0" y="283"/>
                      </a:lnTo>
                      <a:lnTo>
                        <a:pt x="0" y="425"/>
                      </a:lnTo>
                      <a:lnTo>
                        <a:pt x="142" y="425"/>
                      </a:lnTo>
                      <a:lnTo>
                        <a:pt x="142" y="283"/>
                      </a:lnTo>
                      <a:lnTo>
                        <a:pt x="85" y="283"/>
                      </a:lnTo>
                      <a:lnTo>
                        <a:pt x="85" y="226"/>
                      </a:lnTo>
                      <a:lnTo>
                        <a:pt x="341" y="226"/>
                      </a:lnTo>
                      <a:lnTo>
                        <a:pt x="341" y="283"/>
                      </a:lnTo>
                      <a:lnTo>
                        <a:pt x="284" y="283"/>
                      </a:lnTo>
                      <a:lnTo>
                        <a:pt x="284" y="425"/>
                      </a:lnTo>
                      <a:lnTo>
                        <a:pt x="426" y="425"/>
                      </a:lnTo>
                      <a:lnTo>
                        <a:pt x="426" y="283"/>
                      </a:lnTo>
                      <a:lnTo>
                        <a:pt x="369" y="283"/>
                      </a:lnTo>
                      <a:lnTo>
                        <a:pt x="369" y="198"/>
                      </a:lnTo>
                      <a:lnTo>
                        <a:pt x="227" y="198"/>
                      </a:lnTo>
                      <a:lnTo>
                        <a:pt x="227" y="141"/>
                      </a:lnTo>
                      <a:lnTo>
                        <a:pt x="284" y="141"/>
                      </a:lnTo>
                      <a:lnTo>
                        <a:pt x="284" y="0"/>
                      </a:lnTo>
                      <a:lnTo>
                        <a:pt x="142" y="0"/>
                      </a:lnTo>
                      <a:close/>
                      <a:moveTo>
                        <a:pt x="170" y="27"/>
                      </a:moveTo>
                      <a:lnTo>
                        <a:pt x="170" y="27"/>
                      </a:lnTo>
                      <a:lnTo>
                        <a:pt x="256" y="27"/>
                      </a:lnTo>
                      <a:lnTo>
                        <a:pt x="256" y="113"/>
                      </a:lnTo>
                      <a:lnTo>
                        <a:pt x="170" y="113"/>
                      </a:lnTo>
                      <a:lnTo>
                        <a:pt x="170" y="27"/>
                      </a:lnTo>
                      <a:close/>
                      <a:moveTo>
                        <a:pt x="312" y="312"/>
                      </a:moveTo>
                      <a:lnTo>
                        <a:pt x="312" y="312"/>
                      </a:lnTo>
                      <a:lnTo>
                        <a:pt x="398" y="312"/>
                      </a:lnTo>
                      <a:lnTo>
                        <a:pt x="398" y="397"/>
                      </a:lnTo>
                      <a:lnTo>
                        <a:pt x="312" y="397"/>
                      </a:lnTo>
                      <a:lnTo>
                        <a:pt x="312" y="312"/>
                      </a:lnTo>
                      <a:close/>
                      <a:moveTo>
                        <a:pt x="28" y="312"/>
                      </a:moveTo>
                      <a:lnTo>
                        <a:pt x="28" y="312"/>
                      </a:lnTo>
                      <a:lnTo>
                        <a:pt x="113" y="312"/>
                      </a:lnTo>
                      <a:lnTo>
                        <a:pt x="113" y="397"/>
                      </a:lnTo>
                      <a:lnTo>
                        <a:pt x="28" y="397"/>
                      </a:lnTo>
                      <a:lnTo>
                        <a:pt x="28" y="312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/>
                  <a:endParaRPr lang="en-US" sz="1050">
                    <a:solidFill>
                      <a:srgbClr val="3C3C41"/>
                    </a:solidFill>
                  </a:endParaRPr>
                </a:p>
              </p:txBody>
            </p:sp>
            <p:sp>
              <p:nvSpPr>
                <p:cNvPr id="9" name="Freeform 7">
                  <a:extLst>
                    <a:ext uri="{FF2B5EF4-FFF2-40B4-BE49-F238E27FC236}">
                      <a16:creationId xmlns:a16="http://schemas.microsoft.com/office/drawing/2014/main" id="{F5CBE209-6E2F-4A3F-8372-67C0FB576E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8327" y="3004457"/>
                  <a:ext cx="72260" cy="71212"/>
                </a:xfrm>
                <a:custGeom>
                  <a:avLst/>
                  <a:gdLst>
                    <a:gd name="T0" fmla="*/ 0 w 86"/>
                    <a:gd name="T1" fmla="*/ 85 h 85"/>
                    <a:gd name="T2" fmla="*/ 0 w 86"/>
                    <a:gd name="T3" fmla="*/ 85 h 85"/>
                    <a:gd name="T4" fmla="*/ 86 w 86"/>
                    <a:gd name="T5" fmla="*/ 85 h 85"/>
                    <a:gd name="T6" fmla="*/ 86 w 86"/>
                    <a:gd name="T7" fmla="*/ 0 h 85"/>
                    <a:gd name="T8" fmla="*/ 0 w 86"/>
                    <a:gd name="T9" fmla="*/ 0 h 85"/>
                    <a:gd name="T10" fmla="*/ 0 w 86"/>
                    <a:gd name="T11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85">
                      <a:moveTo>
                        <a:pt x="0" y="85"/>
                      </a:moveTo>
                      <a:lnTo>
                        <a:pt x="0" y="85"/>
                      </a:lnTo>
                      <a:lnTo>
                        <a:pt x="86" y="85"/>
                      </a:lnTo>
                      <a:lnTo>
                        <a:pt x="86" y="0"/>
                      </a:lnTo>
                      <a:lnTo>
                        <a:pt x="0" y="0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70" tIns="34285" rIns="68570" bIns="3428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80" name="Freeform 7">
                  <a:extLst>
                    <a:ext uri="{FF2B5EF4-FFF2-40B4-BE49-F238E27FC236}">
                      <a16:creationId xmlns:a16="http://schemas.microsoft.com/office/drawing/2014/main" id="{1C128856-3CEE-4C2E-A7ED-1E14BD2E3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83998" y="3006632"/>
                  <a:ext cx="72260" cy="71212"/>
                </a:xfrm>
                <a:custGeom>
                  <a:avLst/>
                  <a:gdLst>
                    <a:gd name="T0" fmla="*/ 0 w 86"/>
                    <a:gd name="T1" fmla="*/ 85 h 85"/>
                    <a:gd name="T2" fmla="*/ 0 w 86"/>
                    <a:gd name="T3" fmla="*/ 85 h 85"/>
                    <a:gd name="T4" fmla="*/ 86 w 86"/>
                    <a:gd name="T5" fmla="*/ 85 h 85"/>
                    <a:gd name="T6" fmla="*/ 86 w 86"/>
                    <a:gd name="T7" fmla="*/ 0 h 85"/>
                    <a:gd name="T8" fmla="*/ 0 w 86"/>
                    <a:gd name="T9" fmla="*/ 0 h 85"/>
                    <a:gd name="T10" fmla="*/ 0 w 86"/>
                    <a:gd name="T11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85">
                      <a:moveTo>
                        <a:pt x="0" y="85"/>
                      </a:moveTo>
                      <a:lnTo>
                        <a:pt x="0" y="85"/>
                      </a:lnTo>
                      <a:lnTo>
                        <a:pt x="86" y="85"/>
                      </a:lnTo>
                      <a:lnTo>
                        <a:pt x="86" y="0"/>
                      </a:lnTo>
                      <a:lnTo>
                        <a:pt x="0" y="0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70" tIns="34285" rIns="68570" bIns="3428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81" name="Freeform 7">
                  <a:extLst>
                    <a:ext uri="{FF2B5EF4-FFF2-40B4-BE49-F238E27FC236}">
                      <a16:creationId xmlns:a16="http://schemas.microsoft.com/office/drawing/2014/main" id="{BE2AADE2-59FE-48E9-BBFC-BB3BB1116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7351" y="2642563"/>
                  <a:ext cx="72260" cy="71212"/>
                </a:xfrm>
                <a:custGeom>
                  <a:avLst/>
                  <a:gdLst>
                    <a:gd name="T0" fmla="*/ 0 w 86"/>
                    <a:gd name="T1" fmla="*/ 85 h 85"/>
                    <a:gd name="T2" fmla="*/ 0 w 86"/>
                    <a:gd name="T3" fmla="*/ 85 h 85"/>
                    <a:gd name="T4" fmla="*/ 86 w 86"/>
                    <a:gd name="T5" fmla="*/ 85 h 85"/>
                    <a:gd name="T6" fmla="*/ 86 w 86"/>
                    <a:gd name="T7" fmla="*/ 0 h 85"/>
                    <a:gd name="T8" fmla="*/ 0 w 86"/>
                    <a:gd name="T9" fmla="*/ 0 h 85"/>
                    <a:gd name="T10" fmla="*/ 0 w 86"/>
                    <a:gd name="T11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85">
                      <a:moveTo>
                        <a:pt x="0" y="85"/>
                      </a:moveTo>
                      <a:lnTo>
                        <a:pt x="0" y="85"/>
                      </a:lnTo>
                      <a:lnTo>
                        <a:pt x="86" y="85"/>
                      </a:lnTo>
                      <a:lnTo>
                        <a:pt x="86" y="0"/>
                      </a:lnTo>
                      <a:lnTo>
                        <a:pt x="0" y="0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70" tIns="34285" rIns="68570" bIns="3428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DFA0A5-B2E5-4857-9515-44B7A7F58990}"/>
                </a:ext>
              </a:extLst>
            </p:cNvPr>
            <p:cNvGrpSpPr/>
            <p:nvPr/>
          </p:nvGrpSpPr>
          <p:grpSpPr>
            <a:xfrm>
              <a:off x="1171073" y="3069663"/>
              <a:ext cx="6801855" cy="637134"/>
              <a:chOff x="1804348" y="3706880"/>
              <a:chExt cx="9250995" cy="86654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9B494-E8E7-4F5C-A9C7-F6DC7ED938BB}"/>
                  </a:ext>
                </a:extLst>
              </p:cNvPr>
              <p:cNvSpPr txBox="1"/>
              <p:nvPr/>
            </p:nvSpPr>
            <p:spPr>
              <a:xfrm>
                <a:off x="7298873" y="3717887"/>
                <a:ext cx="2081715" cy="697493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Secure hardware,</a:t>
                </a:r>
              </a:p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Compliance certification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316B25-C2EF-4D0A-B497-296FACB42681}"/>
                  </a:ext>
                </a:extLst>
              </p:cNvPr>
              <p:cNvSpPr txBox="1"/>
              <p:nvPr/>
            </p:nvSpPr>
            <p:spPr>
              <a:xfrm>
                <a:off x="3763348" y="3745352"/>
                <a:ext cx="1209055" cy="627727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Endpoint protection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9B727-F17C-4B77-AA76-EF925D8FDFBA}"/>
                  </a:ext>
                </a:extLst>
              </p:cNvPr>
              <p:cNvSpPr txBox="1"/>
              <p:nvPr/>
            </p:nvSpPr>
            <p:spPr>
              <a:xfrm>
                <a:off x="9313671" y="3709801"/>
                <a:ext cx="1741672" cy="863624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Data access policies,</a:t>
                </a:r>
              </a:p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Encryption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8BD62-3936-4270-997A-E68614A5B87E}"/>
                  </a:ext>
                </a:extLst>
              </p:cNvPr>
              <p:cNvSpPr txBox="1"/>
              <p:nvPr/>
            </p:nvSpPr>
            <p:spPr>
              <a:xfrm>
                <a:off x="5503425" y="3706880"/>
                <a:ext cx="1539144" cy="697493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Reverse Connect</a:t>
                </a:r>
              </a:p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Firewall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FDE8C5-6699-4445-A352-FC0C8A071621}"/>
                  </a:ext>
                </a:extLst>
              </p:cNvPr>
              <p:cNvSpPr txBox="1"/>
              <p:nvPr/>
            </p:nvSpPr>
            <p:spPr>
              <a:xfrm>
                <a:off x="1804348" y="3768433"/>
                <a:ext cx="1427978" cy="793858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MFA, Conditional Access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2336A7-840A-4C0A-AB1D-D1A2352F2BDC}"/>
                </a:ext>
              </a:extLst>
            </p:cNvPr>
            <p:cNvSpPr txBox="1"/>
            <p:nvPr/>
          </p:nvSpPr>
          <p:spPr>
            <a:xfrm>
              <a:off x="7964718" y="2054512"/>
              <a:ext cx="888966" cy="461541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82" b="1">
                  <a:solidFill>
                    <a:schemeClr val="bg1"/>
                  </a:solidFill>
                </a:rPr>
                <a:t>Threat protection</a:t>
              </a: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6E07941C-12AB-4435-B305-E9714ABA4790}"/>
                </a:ext>
              </a:extLst>
            </p:cNvPr>
            <p:cNvSpPr/>
            <p:nvPr/>
          </p:nvSpPr>
          <p:spPr bwMode="auto">
            <a:xfrm rot="10800000">
              <a:off x="746978" y="3698755"/>
              <a:ext cx="7730540" cy="894658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87B6D-4BE2-4FED-9000-AA8B6D8A5049}"/>
                </a:ext>
              </a:extLst>
            </p:cNvPr>
            <p:cNvSpPr txBox="1"/>
            <p:nvPr/>
          </p:nvSpPr>
          <p:spPr>
            <a:xfrm>
              <a:off x="4355785" y="3901000"/>
              <a:ext cx="548483" cy="34189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900" b="1">
                  <a:solidFill>
                    <a:schemeClr val="bg1"/>
                  </a:solidFill>
                </a:rPr>
                <a:t>SIEM</a:t>
              </a: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DE56A367-EF43-13DE-8406-69893835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 to End Security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135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F75438-796F-A473-7AD4-2C3375DE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</a:t>
            </a:r>
            <a:endParaRPr lang="cs-CZ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5302D71-98D5-662F-1D6D-3ACB9C15D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5170581"/>
              </p:ext>
            </p:extLst>
          </p:nvPr>
        </p:nvGraphicFramePr>
        <p:xfrm>
          <a:off x="-732889" y="1596789"/>
          <a:ext cx="3985632" cy="2686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AA43CC-2E5D-13E7-6854-944D324B72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Topologie a integrace</a:t>
            </a:r>
          </a:p>
        </p:txBody>
      </p:sp>
      <p:pic>
        <p:nvPicPr>
          <p:cNvPr id="1026" name="Picture 2" descr="Diagram that shows a hub-spoke virtual network topology in Azure with spoke networks connected through the hub or directly.">
            <a:extLst>
              <a:ext uri="{FF2B5EF4-FFF2-40B4-BE49-F238E27FC236}">
                <a16:creationId xmlns:a16="http://schemas.microsoft.com/office/drawing/2014/main" id="{185EFDE1-AB0F-25AD-6C14-194262E8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54" y="214091"/>
            <a:ext cx="6542846" cy="408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0B169199-78B7-6A0F-CDC9-D9D9FB470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984CBA-64A7-9539-91C4-31EB49E6750D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Popišme si jednotlivé prvky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942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78BBB6-FAFF-0972-C0B1-4FBF3611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" y="624533"/>
            <a:ext cx="9144000" cy="2016722"/>
          </a:xfrm>
          <a:prstGeom prst="rect">
            <a:avLst/>
          </a:prstGeom>
        </p:spPr>
      </p:pic>
      <p:pic>
        <p:nvPicPr>
          <p:cNvPr id="3" name="Graphic 2" descr="Questions with solid fill">
            <a:extLst>
              <a:ext uri="{FF2B5EF4-FFF2-40B4-BE49-F238E27FC236}">
                <a16:creationId xmlns:a16="http://schemas.microsoft.com/office/drawing/2014/main" id="{3EAD036D-FAC6-C593-FB3F-96CE1E9BC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DA698-065E-31C3-4B4A-2EBBFD570011}"/>
              </a:ext>
            </a:extLst>
          </p:cNvPr>
          <p:cNvSpPr txBox="1"/>
          <p:nvPr/>
        </p:nvSpPr>
        <p:spPr>
          <a:xfrm>
            <a:off x="2325103" y="4523766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Jak moc dobře je znáte? Víte kdy který použít?</a:t>
            </a:r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1D6792-78FA-FBC6-4FC5-098EF727B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671" y="2528196"/>
            <a:ext cx="5503723" cy="18304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CF75438-796F-A473-7AD4-2C3375DE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5567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4F70E4-DC70-DCDE-7B28-1F0EFCC2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Gateway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506B5E-B781-806D-2C7C-2F6110E25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546981"/>
              </p:ext>
            </p:extLst>
          </p:nvPr>
        </p:nvGraphicFramePr>
        <p:xfrm>
          <a:off x="423082" y="1000126"/>
          <a:ext cx="3034493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imageURLroute">
            <a:extLst>
              <a:ext uri="{FF2B5EF4-FFF2-40B4-BE49-F238E27FC236}">
                <a16:creationId xmlns:a16="http://schemas.microsoft.com/office/drawing/2014/main" id="{902B45EB-7DFA-310B-2FEC-255F4A35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30" y="0"/>
            <a:ext cx="4676970" cy="28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pplication Gateway conceptual">
            <a:extLst>
              <a:ext uri="{FF2B5EF4-FFF2-40B4-BE49-F238E27FC236}">
                <a16:creationId xmlns:a16="http://schemas.microsoft.com/office/drawing/2014/main" id="{4972100A-DE5B-8DA3-25D1-44F48A67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464" y="3086100"/>
            <a:ext cx="527153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3591F-0B50-BFD0-88C1-8B50E6456DCE}"/>
              </a:ext>
            </a:extLst>
          </p:cNvPr>
          <p:cNvSpPr txBox="1"/>
          <p:nvPr/>
        </p:nvSpPr>
        <p:spPr>
          <a:xfrm>
            <a:off x="423082" y="4691575"/>
            <a:ext cx="1221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Detaily </a:t>
            </a:r>
            <a:r>
              <a:rPr lang="en-US">
                <a:hlinkClick r:id="rId9"/>
              </a:rPr>
              <a:t>zde</a:t>
            </a:r>
            <a:r>
              <a:rPr lang="en-US"/>
              <a:t> 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303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A7F56D-3848-D98E-2F25-70389878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8206569" cy="499304"/>
          </a:xfrm>
        </p:spPr>
        <p:txBody>
          <a:bodyPr/>
          <a:lstStyle/>
          <a:p>
            <a:r>
              <a:rPr lang="en-US"/>
              <a:t>Front Door</a:t>
            </a:r>
            <a:endParaRPr lang="cs-CZ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94C14EB-37B5-7FAC-9961-B8023C973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42260"/>
              </p:ext>
            </p:extLst>
          </p:nvPr>
        </p:nvGraphicFramePr>
        <p:xfrm>
          <a:off x="423082" y="1000126"/>
          <a:ext cx="2470137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 descr="Diagram of Azure Front Door architecture.">
            <a:extLst>
              <a:ext uri="{FF2B5EF4-FFF2-40B4-BE49-F238E27FC236}">
                <a16:creationId xmlns:a16="http://schemas.microsoft.com/office/drawing/2014/main" id="{11609FFD-4C6B-8EEA-674E-662300CE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34" y="1062375"/>
            <a:ext cx="6076866" cy="212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6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iagram depicts public and internal load balancers directing traffic to web and business tiers.">
            <a:extLst>
              <a:ext uri="{FF2B5EF4-FFF2-40B4-BE49-F238E27FC236}">
                <a16:creationId xmlns:a16="http://schemas.microsoft.com/office/drawing/2014/main" id="{0E914D86-F28F-BE76-35BA-EFA6CBAC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69" y="547688"/>
            <a:ext cx="6422231" cy="219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F16AB97-166A-00AE-4682-8B94A60D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balancer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F69825-065B-595C-3420-D16C4B8DDF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092453"/>
              </p:ext>
            </p:extLst>
          </p:nvPr>
        </p:nvGraphicFramePr>
        <p:xfrm>
          <a:off x="423082" y="1000126"/>
          <a:ext cx="2241537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AB68C25-C2DF-B68E-C00C-64A3ED866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034" y="3116274"/>
            <a:ext cx="3837300" cy="16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0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E70AA-2179-2884-B313-B719DE39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Traffic Manager</a:t>
            </a:r>
            <a:endParaRPr lang="cs-CZ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F45EC8-326C-321C-D2FE-0C5A90A58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71775"/>
              </p:ext>
            </p:extLst>
          </p:nvPr>
        </p:nvGraphicFramePr>
        <p:xfrm>
          <a:off x="423082" y="1000126"/>
          <a:ext cx="1998649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2" name="Picture 8" descr="Diagram of Traffic Manager deployment environment.">
            <a:extLst>
              <a:ext uri="{FF2B5EF4-FFF2-40B4-BE49-F238E27FC236}">
                <a16:creationId xmlns:a16="http://schemas.microsoft.com/office/drawing/2014/main" id="{B8FA5117-DB77-969B-1F83-7B06B6944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59" y="628367"/>
            <a:ext cx="2766274" cy="126444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Traffic Manager 'Priority' traffic-routing method">
            <a:extLst>
              <a:ext uri="{FF2B5EF4-FFF2-40B4-BE49-F238E27FC236}">
                <a16:creationId xmlns:a16="http://schemas.microsoft.com/office/drawing/2014/main" id="{10876B2F-EB01-400C-C3FE-7177B46E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35" y="1390282"/>
            <a:ext cx="3579019" cy="275309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EF3F77-1A4A-D067-DC0F-67033C6BAFA8}"/>
              </a:ext>
            </a:extLst>
          </p:cNvPr>
          <p:cNvSpPr txBox="1"/>
          <p:nvPr/>
        </p:nvSpPr>
        <p:spPr>
          <a:xfrm>
            <a:off x="3154396" y="4110853"/>
            <a:ext cx="271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Priority traffic-routing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08B9E-8ADC-CF15-4784-2A745E9BFB76}"/>
              </a:ext>
            </a:extLst>
          </p:cNvPr>
          <p:cNvSpPr txBox="1"/>
          <p:nvPr/>
        </p:nvSpPr>
        <p:spPr>
          <a:xfrm>
            <a:off x="6856798" y="2007394"/>
            <a:ext cx="1446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Failover site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8620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E70AA-2179-2884-B313-B719DE39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 anchor="t">
            <a:normAutofit/>
          </a:bodyPr>
          <a:lstStyle/>
          <a:p>
            <a:r>
              <a:rPr lang="en-US"/>
              <a:t>Traffic Manager - příklady</a:t>
            </a:r>
            <a:endParaRPr lang="cs-CZ"/>
          </a:p>
        </p:txBody>
      </p:sp>
      <p:pic>
        <p:nvPicPr>
          <p:cNvPr id="1030" name="Picture 6" descr="Azure Traffic Manager 'Geographic' traffic-routing method">
            <a:extLst>
              <a:ext uri="{FF2B5EF4-FFF2-40B4-BE49-F238E27FC236}">
                <a16:creationId xmlns:a16="http://schemas.microsoft.com/office/drawing/2014/main" id="{45363D2E-B127-22F9-0CFD-0ECE1D5C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984133" y="1200612"/>
            <a:ext cx="3655041" cy="29879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7A473F-1D0C-DBA6-4437-227710C85A35}"/>
              </a:ext>
            </a:extLst>
          </p:cNvPr>
          <p:cNvSpPr txBox="1"/>
          <p:nvPr/>
        </p:nvSpPr>
        <p:spPr>
          <a:xfrm>
            <a:off x="5710236" y="4188608"/>
            <a:ext cx="2928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Geographic traffic-routing method</a:t>
            </a:r>
          </a:p>
        </p:txBody>
      </p:sp>
      <p:pic>
        <p:nvPicPr>
          <p:cNvPr id="3078" name="Picture 6" descr="Azure Traffic Manager 'Performance' traffic-routing method">
            <a:extLst>
              <a:ext uri="{FF2B5EF4-FFF2-40B4-BE49-F238E27FC236}">
                <a16:creationId xmlns:a16="http://schemas.microsoft.com/office/drawing/2014/main" id="{9FB7B080-BF5A-4DDE-93DA-91F69565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9" y="1200612"/>
            <a:ext cx="4041631" cy="31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EAF63-83B9-C1B5-CE57-22BD5D78B799}"/>
              </a:ext>
            </a:extLst>
          </p:cNvPr>
          <p:cNvSpPr txBox="1"/>
          <p:nvPr/>
        </p:nvSpPr>
        <p:spPr>
          <a:xfrm>
            <a:off x="1058830" y="4188608"/>
            <a:ext cx="308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Performance</a:t>
            </a:r>
            <a:r>
              <a:rPr lang="cs-CZ"/>
              <a:t> traffic-routing method</a:t>
            </a:r>
          </a:p>
        </p:txBody>
      </p:sp>
    </p:spTree>
    <p:extLst>
      <p:ext uri="{BB962C8B-B14F-4D97-AF65-F5344CB8AC3E}">
        <p14:creationId xmlns:p14="http://schemas.microsoft.com/office/powerpoint/2010/main" val="3157001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F773E1-7B37-494E-8A40-E1BA3F905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cs-CZ"/>
              <a:t>ORBIT </a:t>
            </a:r>
            <a:r>
              <a:rPr lang="en-US"/>
              <a:t>&amp; Engel</a:t>
            </a:r>
            <a:br>
              <a:rPr lang="en-US"/>
            </a:br>
            <a:r>
              <a:rPr lang="en-US"/>
              <a:t>Školení Azure/ Docker/Kubernetes</a:t>
            </a:r>
            <a:br>
              <a:rPr lang="en-US"/>
            </a:br>
            <a:r>
              <a:rPr lang="en-US"/>
              <a:t>Den 1. - dopoledne</a:t>
            </a:r>
            <a:endParaRPr lang="en-GB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39BFFC2-D6E0-44FB-AB9A-408481621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84815"/>
            <a:ext cx="4048168" cy="323850"/>
          </a:xfrm>
          <a:prstGeom prst="rect">
            <a:avLst/>
          </a:prstGeom>
        </p:spPr>
        <p:txBody>
          <a:bodyPr/>
          <a:lstStyle/>
          <a:p>
            <a:r>
              <a:rPr lang="cs-CZ" sz="1200" b="1">
                <a:solidFill>
                  <a:schemeClr val="bg1"/>
                </a:solidFill>
                <a:latin typeface="+mj-lt"/>
              </a:rPr>
              <a:t>ORBIT s.r.o. | 2022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852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C701-52ED-CE78-1CF3-4A67652B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5"/>
            <a:ext cx="1905781" cy="902115"/>
          </a:xfrm>
        </p:spPr>
        <p:txBody>
          <a:bodyPr>
            <a:normAutofit/>
          </a:bodyPr>
          <a:lstStyle/>
          <a:p>
            <a:r>
              <a:rPr lang="en-US"/>
              <a:t>Jak vybrat správný LB?</a:t>
            </a:r>
            <a:endParaRPr lang="cs-CZ"/>
          </a:p>
        </p:txBody>
      </p:sp>
      <p:pic>
        <p:nvPicPr>
          <p:cNvPr id="2050" name="Picture 2" descr="Decision tree for load balancing in Azure">
            <a:extLst>
              <a:ext uri="{FF2B5EF4-FFF2-40B4-BE49-F238E27FC236}">
                <a16:creationId xmlns:a16="http://schemas.microsoft.com/office/drawing/2014/main" id="{046B8780-88B0-CBF3-5392-9CDC7201B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64" y="0"/>
            <a:ext cx="50942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D16919-5057-E448-3D3E-A94CBAC3CBFE}"/>
              </a:ext>
            </a:extLst>
          </p:cNvPr>
          <p:cNvSpPr txBox="1"/>
          <p:nvPr/>
        </p:nvSpPr>
        <p:spPr>
          <a:xfrm>
            <a:off x="423082" y="1038523"/>
            <a:ext cx="1831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Best practice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834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C701-52ED-CE78-1CF3-4A67652B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1905781" cy="499304"/>
          </a:xfrm>
        </p:spPr>
        <p:txBody>
          <a:bodyPr>
            <a:normAutofit fontScale="90000"/>
          </a:bodyPr>
          <a:lstStyle/>
          <a:p>
            <a:r>
              <a:rPr lang="en-US"/>
              <a:t>Jak vybrat správný compute?</a:t>
            </a:r>
            <a:endParaRPr lang="cs-CZ"/>
          </a:p>
        </p:txBody>
      </p:sp>
      <p:pic>
        <p:nvPicPr>
          <p:cNvPr id="6146" name="Picture 2" descr="Diagram of decision tree for Azure compute services.">
            <a:extLst>
              <a:ext uri="{FF2B5EF4-FFF2-40B4-BE49-F238E27FC236}">
                <a16:creationId xmlns:a16="http://schemas.microsoft.com/office/drawing/2014/main" id="{07868BED-C4F3-A3DA-6B25-4699A2D74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4724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38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7906C4-FB6E-F30A-DBF4-88E0F665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3" y="298035"/>
            <a:ext cx="3248804" cy="3623883"/>
          </a:xfrm>
        </p:spPr>
        <p:txBody>
          <a:bodyPr>
            <a:normAutofit/>
          </a:bodyPr>
          <a:lstStyle/>
          <a:p>
            <a:r>
              <a:rPr lang="en-US"/>
              <a:t>Příklad:</a:t>
            </a:r>
            <a:br>
              <a:rPr lang="en-US"/>
            </a:br>
            <a:r>
              <a:rPr lang="en-US"/>
              <a:t>Mission-critical baseline architecture in an Azure landing zone</a:t>
            </a:r>
            <a:endParaRPr lang="cs-CZ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029C97E-A270-3A86-294F-93916E9A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7" y="0"/>
            <a:ext cx="54721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9F68AE-698C-5C69-3F1A-B7C45A392604}"/>
              </a:ext>
            </a:extLst>
          </p:cNvPr>
          <p:cNvSpPr txBox="1"/>
          <p:nvPr/>
        </p:nvSpPr>
        <p:spPr>
          <a:xfrm>
            <a:off x="423083" y="4537688"/>
            <a:ext cx="900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link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8428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3B0FA1-EA5E-CBBA-089B-75E10274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 pro jednotlivá témata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4C00955-6CA4-9F0B-6082-F458A2EE7D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398643"/>
              </p:ext>
            </p:extLst>
          </p:nvPr>
        </p:nvGraphicFramePr>
        <p:xfrm>
          <a:off x="423082" y="1000126"/>
          <a:ext cx="8206568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54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9E7CEC-3808-A87E-B7A6-9B207F2E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Shrnutí a odkazy</a:t>
            </a:r>
            <a:endParaRPr lang="cs-CZ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CADF9A-D9F4-4F94-7DB8-2D9D0833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577293" cy="3385982"/>
          </a:xfrm>
        </p:spPr>
        <p:txBody>
          <a:bodyPr/>
          <a:lstStyle/>
          <a:p>
            <a:r>
              <a:rPr lang="en-US">
                <a:hlinkClick r:id="rId2"/>
              </a:rPr>
              <a:t>Cloud Adoption Framework</a:t>
            </a:r>
            <a:endParaRPr lang="en-US"/>
          </a:p>
          <a:p>
            <a:r>
              <a:rPr lang="en-US">
                <a:hlinkClick r:id="rId3"/>
              </a:rPr>
              <a:t>Well Architected Framework</a:t>
            </a:r>
            <a:r>
              <a:rPr lang="en-US"/>
              <a:t> </a:t>
            </a:r>
            <a:br>
              <a:rPr lang="en-US"/>
            </a:br>
            <a:r>
              <a:rPr lang="en-US"/>
              <a:t>+ </a:t>
            </a:r>
            <a:r>
              <a:rPr lang="en-US">
                <a:hlinkClick r:id="rId4"/>
              </a:rPr>
              <a:t>review</a:t>
            </a:r>
            <a:endParaRPr lang="en-US"/>
          </a:p>
          <a:p>
            <a:r>
              <a:rPr lang="en-US">
                <a:hlinkClick r:id="rId5"/>
              </a:rPr>
              <a:t>Zero trust Model</a:t>
            </a:r>
            <a:endParaRPr lang="en-US"/>
          </a:p>
          <a:p>
            <a:r>
              <a:rPr lang="en-US">
                <a:hlinkClick r:id="rId6"/>
              </a:rPr>
              <a:t>Security Fundamentals and Best Practices</a:t>
            </a:r>
            <a:endParaRPr lang="en-US"/>
          </a:p>
          <a:p>
            <a:r>
              <a:rPr lang="en-US">
                <a:hlinkClick r:id="rId7"/>
              </a:rPr>
              <a:t>Azure Review checklist</a:t>
            </a:r>
            <a:endParaRPr lang="en-US"/>
          </a:p>
          <a:p>
            <a:r>
              <a:rPr lang="en-US">
                <a:hlinkClick r:id="rId3"/>
              </a:rPr>
              <a:t>Architecture center</a:t>
            </a:r>
            <a:endParaRPr lang="en-US"/>
          </a:p>
          <a:p>
            <a:r>
              <a:rPr lang="en-US">
                <a:hlinkClick r:id="rId8"/>
              </a:rPr>
              <a:t>Orbit – Encyklopedie Cloudu</a:t>
            </a:r>
            <a:endParaRPr lang="en-US"/>
          </a:p>
        </p:txBody>
      </p:sp>
      <p:pic>
        <p:nvPicPr>
          <p:cNvPr id="2" name="Content Placeholder 5" descr="Tip of iceberg submerged in water">
            <a:extLst>
              <a:ext uri="{FF2B5EF4-FFF2-40B4-BE49-F238E27FC236}">
                <a16:creationId xmlns:a16="http://schemas.microsoft.com/office/drawing/2014/main" id="{DBA731A3-4EF9-6466-97A3-2CBAAB3CD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2466" y="1000126"/>
            <a:ext cx="5951534" cy="4143374"/>
          </a:xfrm>
          <a:prstGeom prst="rect">
            <a:avLst/>
          </a:prstGeom>
        </p:spPr>
      </p:pic>
      <p:pic>
        <p:nvPicPr>
          <p:cNvPr id="4" name="Graphic 3" descr="Customer review with solid fill">
            <a:extLst>
              <a:ext uri="{FF2B5EF4-FFF2-40B4-BE49-F238E27FC236}">
                <a16:creationId xmlns:a16="http://schemas.microsoft.com/office/drawing/2014/main" id="{E0486021-7419-EB77-8FD1-2E87F5FE6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620" y="342497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229EA-8C3F-6174-B15D-27079CEC790A}"/>
              </a:ext>
            </a:extLst>
          </p:cNvPr>
          <p:cNvSpPr txBox="1"/>
          <p:nvPr/>
        </p:nvSpPr>
        <p:spPr>
          <a:xfrm>
            <a:off x="230991" y="4232219"/>
            <a:ext cx="268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Prostor na dotazy a diskusi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3555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EABBF8-00A5-D314-4B45-85000B6FB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Coffee break</a:t>
            </a:r>
            <a:br>
              <a:rPr lang="en-US"/>
            </a:br>
            <a:r>
              <a:rPr lang="en-US"/>
              <a:t>15min</a:t>
            </a:r>
            <a:endParaRPr lang="cs-CZ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CC85DD-9226-62C3-CD49-B71A610902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9652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613F-BBEF-91CC-438E-2CA22772E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Lab – Azure Landing Zone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D8546-0FF0-2237-1FC2-968D695C0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5246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80365-3655-A9CC-419D-38F7D3E9A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Oběd</a:t>
            </a:r>
            <a:endParaRPr lang="cs-CZ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D4A044-F85E-914E-DBCF-3DE8A056E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3376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EF132D-C120-CEED-97D9-F6DE948399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867604"/>
              </p:ext>
            </p:extLst>
          </p:nvPr>
        </p:nvGraphicFramePr>
        <p:xfrm>
          <a:off x="6618916" y="908883"/>
          <a:ext cx="2010735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Cloud Computing Stack Comparison">
            <a:extLst>
              <a:ext uri="{FF2B5EF4-FFF2-40B4-BE49-F238E27FC236}">
                <a16:creationId xmlns:a16="http://schemas.microsoft.com/office/drawing/2014/main" id="{482A4BE8-6567-5687-A9F6-4E1E0F2B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1" t="4808" r="4625" b="4235"/>
          <a:stretch/>
        </p:blipFill>
        <p:spPr bwMode="auto">
          <a:xfrm>
            <a:off x="1096850" y="908883"/>
            <a:ext cx="5274859" cy="37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4E79648-EF81-A6B9-58DF-3B8340FA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IaaS, PaaS, SaaS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82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en-GB" b="1"/>
              <a:t>Create IT </a:t>
            </a:r>
            <a:r>
              <a:rPr lang="cs-CZ" b="1" err="1"/>
              <a:t>your</a:t>
            </a:r>
            <a:r>
              <a:rPr lang="cs-CZ" b="1"/>
              <a:t> </a:t>
            </a:r>
            <a:r>
              <a:rPr lang="cs-CZ" b="1" err="1"/>
              <a:t>own</a:t>
            </a:r>
            <a:r>
              <a:rPr lang="cs-CZ" b="1"/>
              <a:t> </a:t>
            </a:r>
            <a:r>
              <a:rPr lang="cs-CZ" b="1" err="1"/>
              <a:t>way</a:t>
            </a:r>
            <a:endParaRPr lang="en-GB" b="1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677EDEE9-0EDF-4A95-A639-8486D3C9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006" y="1116580"/>
            <a:ext cx="4232910" cy="249505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5800"/>
                </a:solidFill>
              </a:rPr>
              <a:t>We inspire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the most demanding customers towards </a:t>
            </a:r>
            <a:r>
              <a:rPr lang="en-GB">
                <a:solidFill>
                  <a:srgbClr val="FF5800"/>
                </a:solidFill>
              </a:rPr>
              <a:t>brave changes and innovations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to deliver</a:t>
            </a:r>
            <a:r>
              <a:rPr lang="cs-CZ"/>
              <a:t> </a:t>
            </a:r>
            <a:r>
              <a:rPr lang="en-GB"/>
              <a:t>flexibility</a:t>
            </a:r>
            <a:r>
              <a:rPr lang="cs-CZ"/>
              <a:t> </a:t>
            </a:r>
            <a:r>
              <a:rPr lang="en-GB"/>
              <a:t>in their business.</a:t>
            </a:r>
          </a:p>
        </p:txBody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AD57E820-09E3-4C96-90DA-3116701DE01C}"/>
              </a:ext>
            </a:extLst>
          </p:cNvPr>
          <p:cNvGrpSpPr/>
          <p:nvPr/>
        </p:nvGrpSpPr>
        <p:grpSpPr>
          <a:xfrm>
            <a:off x="423082" y="904590"/>
            <a:ext cx="3074671" cy="2924872"/>
            <a:chOff x="1655763" y="421043"/>
            <a:chExt cx="6842125" cy="6543320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9284E274-4D67-4402-9D99-23DBFFDB8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0B777970-C5CA-4534-9912-2B6848A4F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90277CB-CC05-49AD-BA7A-81C8DA7F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C99B009-C487-4714-816B-F5B820DE5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AF43273-B2D2-4589-B83F-C41ADAD3A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0224A6E-C6C2-477C-B0FD-B41138EC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A7E3F16-0A48-4DE8-B3E7-78ED2F28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FDD7BBA-E81F-4B78-BC4B-FA42A19DF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0B302DF-7664-415B-9E38-82F3D4F1F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871485A-2F10-432A-A2C9-4EB5B2E9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409436B-C71D-4223-8C69-4E5C94EA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C62E660-FA52-4A78-AC11-32F5B0C22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B05DFCF-301E-4FCB-9630-92CEC3AC8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F8CE866-4911-4E2E-9B91-1515A00E9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2C60511-1C95-435D-9655-84E47CAB6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E5432EE9-7085-4BC3-9076-913E27800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421043"/>
              <a:ext cx="2982911" cy="4757738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9A8CA80-E7A9-4996-AE8E-6DBD4D65A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EC35B34-B17E-4087-ACFA-17B6D37DA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829751E-7A62-4308-9BAE-7B48B321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AD9D06-D0EB-4BA7-9D76-BAE80BE8B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E540A1B-1DA5-4913-927E-D3E623215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D67D076-D10C-4DFC-94AD-B34B7BAEE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3EA8AE6-B71A-458D-BE5B-27DD9E4F9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A53C8A6-C36A-4155-9681-7FFFA1677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F6ED130-E252-475B-8517-E6F53A9B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D6389679-C393-48BE-8F1B-5781A97D6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83E6D9AF-BF2C-40D1-B2DC-4E3762398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24E4443-F3C1-4A08-89FE-3E5A7366C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5D734B19-1FF9-41E7-B8A5-456F53724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29DCDEE6-0305-4EDD-A0F9-5B1792A36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C2755E7-F062-47E4-AD73-012D2A9E7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0FAB30E-3627-4F1F-B43A-015510904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6E998ADC-1A9F-442A-AAF4-763ADA6D9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EBA9833-FB65-444D-8E47-D502D2EC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4C3C572-BCA4-4481-9C97-757C00CA4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2C45A53-CC9A-4F6C-8616-6749281E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727A167-0AC2-46CA-B617-195A9984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55BB50C-6B39-4305-9981-C2A02C45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4304185-899F-47EF-B8E9-3283C010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C1B1764-E640-4507-957C-344689FC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7398D33-04E0-472E-BCAC-9204FF3B8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3F5F82C-1368-4C69-B961-4157141E1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9F1A5B67-CBD3-4509-BC7E-ACDAD6D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2848401-31DF-47EC-8003-5015CC3A8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8422BEFE-723C-423B-A79C-AE19B238E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A41F8EAC-8674-409B-B703-44F74B052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9E383A1-7EDA-44E4-90FF-0E4D6E89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3E439F95-DDDB-41A0-A2AA-0EE061038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1F51EDFD-BC7A-4982-ACC7-BB0DD8B5E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4B906B4-0132-49CB-B892-D44A58B58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4A36DEE-0B1C-4702-AC4F-3A6F6FD75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DFC4AB8-D0A8-44FB-B80A-B284DF32D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AC3018B-96E1-4956-A3BD-2381DE0CF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7984C7C7-AD8E-4573-80AC-4A0F4A881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71AB83E-7FCD-4F1E-B262-BA7128358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A38A010-D3C6-41C8-B62C-15B7FDCC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CFA36365-A57B-427E-A458-100A8BD9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E5140F1C-3FF3-4A94-AE35-185363D5A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4A55C6EE-1EFA-4484-9DC5-5AE96FC7D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324EA02F-BDB8-43BA-B2BE-CB91D0482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8CE2E7FA-6E52-42C2-9991-8C897C14E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DB3A6046-3F23-4CA0-9408-A300CDD59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7FB0C6FA-2594-40F3-84FD-D0CA3B182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64">
              <a:extLst>
                <a:ext uri="{FF2B5EF4-FFF2-40B4-BE49-F238E27FC236}">
                  <a16:creationId xmlns:a16="http://schemas.microsoft.com/office/drawing/2014/main" id="{F973B157-522F-4774-B8AD-D030E18F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04D369F9-6089-4684-B3FA-187EEDD06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1E5D4824-7979-447B-BA99-337E689B6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B2836948-E094-4D4C-ACC8-9B99692B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EA732241-5541-401E-BAC0-2EAB772D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128A3F58-5B8A-4F74-9DB6-5B65E849C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184F5C99-4115-433A-AB3B-D86557A5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BBE4514F-7A76-44D7-9BC7-C09D9FA56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679497B1-CD64-4F17-A3AD-873DA048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7DF32E2C-3CAA-4335-9648-9E1B3C59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0C7DBBE0-387F-44B0-8068-474B666B5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75">
              <a:extLst>
                <a:ext uri="{FF2B5EF4-FFF2-40B4-BE49-F238E27FC236}">
                  <a16:creationId xmlns:a16="http://schemas.microsoft.com/office/drawing/2014/main" id="{C1752612-9190-4433-A0AB-FB2C1BD17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6443463E-8874-489C-B36C-2736610D4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675BFBAE-CCF6-451A-973F-85E028C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858A377F-4CFD-45AA-B466-33FD060AD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664630B2-FA64-4B52-AF23-E934D6307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4335BF41-4C2E-4322-A28B-3D46A505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F4F46CB-1553-4C5A-B778-A7CE3B25E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2CA5628D-5098-4BA0-87A4-130737EFF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C19C5357-61EB-420D-94F0-B2572876D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B41EA541-FB61-44A0-A46C-8A34772FA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85">
              <a:extLst>
                <a:ext uri="{FF2B5EF4-FFF2-40B4-BE49-F238E27FC236}">
                  <a16:creationId xmlns:a16="http://schemas.microsoft.com/office/drawing/2014/main" id="{0A237182-4124-4150-B596-8A74D42CA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605ACB97-7F71-46B7-94EA-62A0BB20F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8611804A-B60D-493D-B7F2-4C59CD30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F3B3A71A-2401-4978-9CDB-04305D850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EE6FFCE9-A33E-4F44-AE04-10D3258C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4C469711-AC41-416A-A250-FC2533237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745F449B-67E6-42C0-A698-11B5BA12C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CD010CE4-1BEA-4BD0-A552-9CE726676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E5D63B4E-34F8-4D3A-BD97-D7D14618A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9D64D91B-16C2-4855-ABC2-F4DB5AF0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13362BBA-1DAC-41D8-B6A6-4148A0538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195478C2-A163-41B0-BE6F-E0F4F1434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6F056D73-411A-453D-8564-9A04FEABD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514F02AF-F64B-400F-B2B1-F2ECC0A05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088E235B-5CA8-4845-8F58-9F47DB5F0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E1DA3FDE-BA72-459D-B172-927E2A320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69F41020-64FC-4CEE-AB34-DC9A41AD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982C3C22-C584-4C6B-AB73-873F86DE9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2036B00C-05D8-4457-94A2-0C2014A64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41C0E8FC-00DE-4DFD-B57D-8E6EE1E6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27F183A7-905F-4BC3-82E9-45A0160E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821E1719-AB68-4A3E-9C9A-CDCE3324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8AA14C66-045B-4FD8-BC13-AF20A182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47B3AD5B-5F83-49CF-9142-F181E2C13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AF596482-69EA-4CBC-B0C3-D54819403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AABE9C2C-F978-48E1-9216-B42402939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920242A9-4CDA-4F34-9747-8107EC9F4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5409A0EC-8314-40FB-A972-E48170DF3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B4B73217-1AF9-4503-A8B1-AF645BE0E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9E40D10B-7CD3-4512-BF29-E0D9808C9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D972CBB5-DBB5-4041-AE04-86A9CE960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C13FC484-EA8D-4272-A69D-46F0326C8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14F6845B-C854-43D7-8957-5A11984E5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390D181E-A000-4FEA-AFCC-55319F0C8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19">
              <a:extLst>
                <a:ext uri="{FF2B5EF4-FFF2-40B4-BE49-F238E27FC236}">
                  <a16:creationId xmlns:a16="http://schemas.microsoft.com/office/drawing/2014/main" id="{C1733C54-3C54-4AD5-9EE3-5104E9C8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CD363A22-725E-4881-A628-6FDB1339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1">
              <a:extLst>
                <a:ext uri="{FF2B5EF4-FFF2-40B4-BE49-F238E27FC236}">
                  <a16:creationId xmlns:a16="http://schemas.microsoft.com/office/drawing/2014/main" id="{99E3F7D7-3DC8-4DBA-9F9C-CC0514D30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2">
              <a:extLst>
                <a:ext uri="{FF2B5EF4-FFF2-40B4-BE49-F238E27FC236}">
                  <a16:creationId xmlns:a16="http://schemas.microsoft.com/office/drawing/2014/main" id="{7698D603-C52B-437D-A797-9BFE95A8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23">
              <a:extLst>
                <a:ext uri="{FF2B5EF4-FFF2-40B4-BE49-F238E27FC236}">
                  <a16:creationId xmlns:a16="http://schemas.microsoft.com/office/drawing/2014/main" id="{2E8EE401-ADC9-49F2-B50B-248879573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A635E89C-E17C-493D-B937-1B29B6A80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25">
              <a:extLst>
                <a:ext uri="{FF2B5EF4-FFF2-40B4-BE49-F238E27FC236}">
                  <a16:creationId xmlns:a16="http://schemas.microsoft.com/office/drawing/2014/main" id="{79DC5712-3195-4C3D-86DF-3F25602F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B1BD966E-920E-481F-8DB9-7A5D9F160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27">
              <a:extLst>
                <a:ext uri="{FF2B5EF4-FFF2-40B4-BE49-F238E27FC236}">
                  <a16:creationId xmlns:a16="http://schemas.microsoft.com/office/drawing/2014/main" id="{56B3CD89-1557-481B-AC9E-1511EB82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28">
              <a:extLst>
                <a:ext uri="{FF2B5EF4-FFF2-40B4-BE49-F238E27FC236}">
                  <a16:creationId xmlns:a16="http://schemas.microsoft.com/office/drawing/2014/main" id="{62EF993A-66DA-4BEE-8782-9AE01739C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29">
              <a:extLst>
                <a:ext uri="{FF2B5EF4-FFF2-40B4-BE49-F238E27FC236}">
                  <a16:creationId xmlns:a16="http://schemas.microsoft.com/office/drawing/2014/main" id="{62044017-C7D2-44C6-91FB-51A94F95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02FD5CF7-DCD5-40DB-8010-2CE782C42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1">
              <a:extLst>
                <a:ext uri="{FF2B5EF4-FFF2-40B4-BE49-F238E27FC236}">
                  <a16:creationId xmlns:a16="http://schemas.microsoft.com/office/drawing/2014/main" id="{BCAC5588-4A6B-401D-B628-942250A0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2">
              <a:extLst>
                <a:ext uri="{FF2B5EF4-FFF2-40B4-BE49-F238E27FC236}">
                  <a16:creationId xmlns:a16="http://schemas.microsoft.com/office/drawing/2014/main" id="{4F2B3E25-C361-4F20-B8E3-5B0FD5FBF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33">
              <a:extLst>
                <a:ext uri="{FF2B5EF4-FFF2-40B4-BE49-F238E27FC236}">
                  <a16:creationId xmlns:a16="http://schemas.microsoft.com/office/drawing/2014/main" id="{F81B427E-28A7-46F2-A785-88C063231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4748BA33-1885-400C-A475-6CF8E2F70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AB095F60-AE2C-4953-B045-BB9D42730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F7F821E9-11A9-43D7-A0CB-11C5B1832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5D22390A-AB5E-4282-A0F8-2E71B0018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11BE6675-083C-486B-A474-CF23533C3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99B22345-8C8B-4F65-B4CD-B33F4034D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07C3A2CE-632D-4544-BDDB-B65E9652B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DF0912E3-B140-407C-BF85-D831FF4A3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DCD078D5-2168-42E2-9172-2092947E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554FBA30-FB32-4FA4-9393-0EBABCDB1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44">
              <a:extLst>
                <a:ext uri="{FF2B5EF4-FFF2-40B4-BE49-F238E27FC236}">
                  <a16:creationId xmlns:a16="http://schemas.microsoft.com/office/drawing/2014/main" id="{13A190AE-063B-4EDA-B46F-BE4D32BDF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45">
              <a:extLst>
                <a:ext uri="{FF2B5EF4-FFF2-40B4-BE49-F238E27FC236}">
                  <a16:creationId xmlns:a16="http://schemas.microsoft.com/office/drawing/2014/main" id="{46877E1F-2E19-4F11-A749-4D1451B8E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46">
              <a:extLst>
                <a:ext uri="{FF2B5EF4-FFF2-40B4-BE49-F238E27FC236}">
                  <a16:creationId xmlns:a16="http://schemas.microsoft.com/office/drawing/2014/main" id="{06B66BBC-FF7D-480A-9FC5-B0AE34E4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47">
              <a:extLst>
                <a:ext uri="{FF2B5EF4-FFF2-40B4-BE49-F238E27FC236}">
                  <a16:creationId xmlns:a16="http://schemas.microsoft.com/office/drawing/2014/main" id="{D26FE57B-FDCB-414C-9D29-FBFC7D5FA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48">
              <a:extLst>
                <a:ext uri="{FF2B5EF4-FFF2-40B4-BE49-F238E27FC236}">
                  <a16:creationId xmlns:a16="http://schemas.microsoft.com/office/drawing/2014/main" id="{60BEA52E-EBEE-40CF-B8BC-52AC8CC3A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49">
              <a:extLst>
                <a:ext uri="{FF2B5EF4-FFF2-40B4-BE49-F238E27FC236}">
                  <a16:creationId xmlns:a16="http://schemas.microsoft.com/office/drawing/2014/main" id="{8BADCD06-64F9-4B2D-9C91-3EE4EA768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0">
              <a:extLst>
                <a:ext uri="{FF2B5EF4-FFF2-40B4-BE49-F238E27FC236}">
                  <a16:creationId xmlns:a16="http://schemas.microsoft.com/office/drawing/2014/main" id="{2FCB6416-D7FE-4F73-B79B-FE90BDBE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1">
              <a:extLst>
                <a:ext uri="{FF2B5EF4-FFF2-40B4-BE49-F238E27FC236}">
                  <a16:creationId xmlns:a16="http://schemas.microsoft.com/office/drawing/2014/main" id="{BB101E20-412B-474B-B3FA-69B86FBE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2">
              <a:extLst>
                <a:ext uri="{FF2B5EF4-FFF2-40B4-BE49-F238E27FC236}">
                  <a16:creationId xmlns:a16="http://schemas.microsoft.com/office/drawing/2014/main" id="{F24D7438-B674-47D4-B375-EF3E1638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53">
              <a:extLst>
                <a:ext uri="{FF2B5EF4-FFF2-40B4-BE49-F238E27FC236}">
                  <a16:creationId xmlns:a16="http://schemas.microsoft.com/office/drawing/2014/main" id="{EBF1B33F-9D7D-4C86-B6B6-AABD64209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54">
              <a:extLst>
                <a:ext uri="{FF2B5EF4-FFF2-40B4-BE49-F238E27FC236}">
                  <a16:creationId xmlns:a16="http://schemas.microsoft.com/office/drawing/2014/main" id="{E4067663-89BA-4110-A304-99BD421EE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55">
              <a:extLst>
                <a:ext uri="{FF2B5EF4-FFF2-40B4-BE49-F238E27FC236}">
                  <a16:creationId xmlns:a16="http://schemas.microsoft.com/office/drawing/2014/main" id="{C2F15FE1-3101-41B9-9152-5D7793F9B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56">
              <a:extLst>
                <a:ext uri="{FF2B5EF4-FFF2-40B4-BE49-F238E27FC236}">
                  <a16:creationId xmlns:a16="http://schemas.microsoft.com/office/drawing/2014/main" id="{A67A991E-0185-45C5-83B1-4CE185EB1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57">
              <a:extLst>
                <a:ext uri="{FF2B5EF4-FFF2-40B4-BE49-F238E27FC236}">
                  <a16:creationId xmlns:a16="http://schemas.microsoft.com/office/drawing/2014/main" id="{0A297D42-A87A-49EB-9A2E-80FE3547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58">
              <a:extLst>
                <a:ext uri="{FF2B5EF4-FFF2-40B4-BE49-F238E27FC236}">
                  <a16:creationId xmlns:a16="http://schemas.microsoft.com/office/drawing/2014/main" id="{303DC0F6-4EAD-463D-A4D7-16A58F24C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59">
              <a:extLst>
                <a:ext uri="{FF2B5EF4-FFF2-40B4-BE49-F238E27FC236}">
                  <a16:creationId xmlns:a16="http://schemas.microsoft.com/office/drawing/2014/main" id="{89BE9A64-DAFF-490C-A043-A4C5A8F3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0">
              <a:extLst>
                <a:ext uri="{FF2B5EF4-FFF2-40B4-BE49-F238E27FC236}">
                  <a16:creationId xmlns:a16="http://schemas.microsoft.com/office/drawing/2014/main" id="{50ADACBA-6CED-4777-826E-86DC26965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1">
              <a:extLst>
                <a:ext uri="{FF2B5EF4-FFF2-40B4-BE49-F238E27FC236}">
                  <a16:creationId xmlns:a16="http://schemas.microsoft.com/office/drawing/2014/main" id="{84228C85-1215-435B-A97A-0B4F7C4D6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2">
              <a:extLst>
                <a:ext uri="{FF2B5EF4-FFF2-40B4-BE49-F238E27FC236}">
                  <a16:creationId xmlns:a16="http://schemas.microsoft.com/office/drawing/2014/main" id="{E2946E4B-A0F2-466B-9567-1E3219E9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63">
              <a:extLst>
                <a:ext uri="{FF2B5EF4-FFF2-40B4-BE49-F238E27FC236}">
                  <a16:creationId xmlns:a16="http://schemas.microsoft.com/office/drawing/2014/main" id="{9E7B2EE4-5728-470B-BBB5-A163DA7B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64">
              <a:extLst>
                <a:ext uri="{FF2B5EF4-FFF2-40B4-BE49-F238E27FC236}">
                  <a16:creationId xmlns:a16="http://schemas.microsoft.com/office/drawing/2014/main" id="{0016E017-E3A7-4689-ABEF-B180F784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65">
              <a:extLst>
                <a:ext uri="{FF2B5EF4-FFF2-40B4-BE49-F238E27FC236}">
                  <a16:creationId xmlns:a16="http://schemas.microsoft.com/office/drawing/2014/main" id="{2A3EAA96-3811-4FB1-B7F4-E7A31C01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66">
              <a:extLst>
                <a:ext uri="{FF2B5EF4-FFF2-40B4-BE49-F238E27FC236}">
                  <a16:creationId xmlns:a16="http://schemas.microsoft.com/office/drawing/2014/main" id="{C3531C5F-5286-4603-B030-2BC55412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67">
              <a:extLst>
                <a:ext uri="{FF2B5EF4-FFF2-40B4-BE49-F238E27FC236}">
                  <a16:creationId xmlns:a16="http://schemas.microsoft.com/office/drawing/2014/main" id="{1295AD07-18C2-4594-9C8A-1DF99797C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68">
              <a:extLst>
                <a:ext uri="{FF2B5EF4-FFF2-40B4-BE49-F238E27FC236}">
                  <a16:creationId xmlns:a16="http://schemas.microsoft.com/office/drawing/2014/main" id="{C5E05D52-1504-4CAD-A77E-A3C88674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69">
              <a:extLst>
                <a:ext uri="{FF2B5EF4-FFF2-40B4-BE49-F238E27FC236}">
                  <a16:creationId xmlns:a16="http://schemas.microsoft.com/office/drawing/2014/main" id="{B932AACD-D824-4C75-A1E4-115C4591E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0">
              <a:extLst>
                <a:ext uri="{FF2B5EF4-FFF2-40B4-BE49-F238E27FC236}">
                  <a16:creationId xmlns:a16="http://schemas.microsoft.com/office/drawing/2014/main" id="{6162434C-24E2-439B-A530-5E5AFA290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1">
              <a:extLst>
                <a:ext uri="{FF2B5EF4-FFF2-40B4-BE49-F238E27FC236}">
                  <a16:creationId xmlns:a16="http://schemas.microsoft.com/office/drawing/2014/main" id="{242FB92A-6EF6-49D5-947D-FEFED285E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2">
              <a:extLst>
                <a:ext uri="{FF2B5EF4-FFF2-40B4-BE49-F238E27FC236}">
                  <a16:creationId xmlns:a16="http://schemas.microsoft.com/office/drawing/2014/main" id="{3ED16D00-74F4-419E-9B19-51E9ACB09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73">
              <a:extLst>
                <a:ext uri="{FF2B5EF4-FFF2-40B4-BE49-F238E27FC236}">
                  <a16:creationId xmlns:a16="http://schemas.microsoft.com/office/drawing/2014/main" id="{6DCFEFDC-E81D-4E52-B9CA-ED791C29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74">
              <a:extLst>
                <a:ext uri="{FF2B5EF4-FFF2-40B4-BE49-F238E27FC236}">
                  <a16:creationId xmlns:a16="http://schemas.microsoft.com/office/drawing/2014/main" id="{83ABFA0D-716B-4033-86A5-28786EFF5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75">
              <a:extLst>
                <a:ext uri="{FF2B5EF4-FFF2-40B4-BE49-F238E27FC236}">
                  <a16:creationId xmlns:a16="http://schemas.microsoft.com/office/drawing/2014/main" id="{231F1080-9746-4F65-B6D3-49CC488CC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76">
              <a:extLst>
                <a:ext uri="{FF2B5EF4-FFF2-40B4-BE49-F238E27FC236}">
                  <a16:creationId xmlns:a16="http://schemas.microsoft.com/office/drawing/2014/main" id="{4BBA566B-4930-4910-A87A-088761BE8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77">
              <a:extLst>
                <a:ext uri="{FF2B5EF4-FFF2-40B4-BE49-F238E27FC236}">
                  <a16:creationId xmlns:a16="http://schemas.microsoft.com/office/drawing/2014/main" id="{7213FA36-B9AE-4A2C-8777-490FE9E31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78">
              <a:extLst>
                <a:ext uri="{FF2B5EF4-FFF2-40B4-BE49-F238E27FC236}">
                  <a16:creationId xmlns:a16="http://schemas.microsoft.com/office/drawing/2014/main" id="{3C144F31-F27F-457D-A47B-38D78B47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79">
              <a:extLst>
                <a:ext uri="{FF2B5EF4-FFF2-40B4-BE49-F238E27FC236}">
                  <a16:creationId xmlns:a16="http://schemas.microsoft.com/office/drawing/2014/main" id="{C7198C72-980C-493E-9793-68BA10BD4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0">
              <a:extLst>
                <a:ext uri="{FF2B5EF4-FFF2-40B4-BE49-F238E27FC236}">
                  <a16:creationId xmlns:a16="http://schemas.microsoft.com/office/drawing/2014/main" id="{56BFF049-9D5F-4C5D-AE62-44F0BD1A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1">
              <a:extLst>
                <a:ext uri="{FF2B5EF4-FFF2-40B4-BE49-F238E27FC236}">
                  <a16:creationId xmlns:a16="http://schemas.microsoft.com/office/drawing/2014/main" id="{E742DAF3-976B-437E-8CF8-7DD5ADC5E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2">
              <a:extLst>
                <a:ext uri="{FF2B5EF4-FFF2-40B4-BE49-F238E27FC236}">
                  <a16:creationId xmlns:a16="http://schemas.microsoft.com/office/drawing/2014/main" id="{7814D156-9CA5-4AC9-9564-667ACB1B8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83">
              <a:extLst>
                <a:ext uri="{FF2B5EF4-FFF2-40B4-BE49-F238E27FC236}">
                  <a16:creationId xmlns:a16="http://schemas.microsoft.com/office/drawing/2014/main" id="{ED960146-EF77-406B-85C2-A7D14FE31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84">
              <a:extLst>
                <a:ext uri="{FF2B5EF4-FFF2-40B4-BE49-F238E27FC236}">
                  <a16:creationId xmlns:a16="http://schemas.microsoft.com/office/drawing/2014/main" id="{EEB8FA4E-5F00-4B09-A5DB-E30BACA0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85">
              <a:extLst>
                <a:ext uri="{FF2B5EF4-FFF2-40B4-BE49-F238E27FC236}">
                  <a16:creationId xmlns:a16="http://schemas.microsoft.com/office/drawing/2014/main" id="{1F3C4F6A-3B17-4B7A-9343-40ADA1C6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86">
              <a:extLst>
                <a:ext uri="{FF2B5EF4-FFF2-40B4-BE49-F238E27FC236}">
                  <a16:creationId xmlns:a16="http://schemas.microsoft.com/office/drawing/2014/main" id="{061EED64-929C-479A-9072-2CD00F80B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87">
              <a:extLst>
                <a:ext uri="{FF2B5EF4-FFF2-40B4-BE49-F238E27FC236}">
                  <a16:creationId xmlns:a16="http://schemas.microsoft.com/office/drawing/2014/main" id="{112DFEFA-B48D-49BB-B2EB-36F87B60A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88">
              <a:extLst>
                <a:ext uri="{FF2B5EF4-FFF2-40B4-BE49-F238E27FC236}">
                  <a16:creationId xmlns:a16="http://schemas.microsoft.com/office/drawing/2014/main" id="{42E659ED-5024-4F85-9237-2E7729861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89">
              <a:extLst>
                <a:ext uri="{FF2B5EF4-FFF2-40B4-BE49-F238E27FC236}">
                  <a16:creationId xmlns:a16="http://schemas.microsoft.com/office/drawing/2014/main" id="{EA41AE36-6925-4C6D-AE0E-AC1BDA9DE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0">
              <a:extLst>
                <a:ext uri="{FF2B5EF4-FFF2-40B4-BE49-F238E27FC236}">
                  <a16:creationId xmlns:a16="http://schemas.microsoft.com/office/drawing/2014/main" id="{78640EC3-7950-43EC-94B3-9A738470E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1">
              <a:extLst>
                <a:ext uri="{FF2B5EF4-FFF2-40B4-BE49-F238E27FC236}">
                  <a16:creationId xmlns:a16="http://schemas.microsoft.com/office/drawing/2014/main" id="{1C11CA5B-8359-45BC-AE08-4E519335D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2">
              <a:extLst>
                <a:ext uri="{FF2B5EF4-FFF2-40B4-BE49-F238E27FC236}">
                  <a16:creationId xmlns:a16="http://schemas.microsoft.com/office/drawing/2014/main" id="{1AACA5D1-6003-4EFE-B4B2-17886EEC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193">
              <a:extLst>
                <a:ext uri="{FF2B5EF4-FFF2-40B4-BE49-F238E27FC236}">
                  <a16:creationId xmlns:a16="http://schemas.microsoft.com/office/drawing/2014/main" id="{801C50E7-CE83-4D72-8708-07CD50B7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194">
              <a:extLst>
                <a:ext uri="{FF2B5EF4-FFF2-40B4-BE49-F238E27FC236}">
                  <a16:creationId xmlns:a16="http://schemas.microsoft.com/office/drawing/2014/main" id="{7364FB34-9CD3-4447-AD8C-64F09B4B0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195">
              <a:extLst>
                <a:ext uri="{FF2B5EF4-FFF2-40B4-BE49-F238E27FC236}">
                  <a16:creationId xmlns:a16="http://schemas.microsoft.com/office/drawing/2014/main" id="{838C925F-4CAB-45E3-AC47-28F11D129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196">
              <a:extLst>
                <a:ext uri="{FF2B5EF4-FFF2-40B4-BE49-F238E27FC236}">
                  <a16:creationId xmlns:a16="http://schemas.microsoft.com/office/drawing/2014/main" id="{AD875FB3-2412-43B8-8D75-4CD36AFB4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197">
              <a:extLst>
                <a:ext uri="{FF2B5EF4-FFF2-40B4-BE49-F238E27FC236}">
                  <a16:creationId xmlns:a16="http://schemas.microsoft.com/office/drawing/2014/main" id="{7B342033-DDF1-4F32-AAF1-22095F546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198">
              <a:extLst>
                <a:ext uri="{FF2B5EF4-FFF2-40B4-BE49-F238E27FC236}">
                  <a16:creationId xmlns:a16="http://schemas.microsoft.com/office/drawing/2014/main" id="{AA94A351-DAB2-4B87-9310-E3D142AD6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199">
              <a:extLst>
                <a:ext uri="{FF2B5EF4-FFF2-40B4-BE49-F238E27FC236}">
                  <a16:creationId xmlns:a16="http://schemas.microsoft.com/office/drawing/2014/main" id="{C7606D34-D3E0-4E0D-A681-38F2797FD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0">
              <a:extLst>
                <a:ext uri="{FF2B5EF4-FFF2-40B4-BE49-F238E27FC236}">
                  <a16:creationId xmlns:a16="http://schemas.microsoft.com/office/drawing/2014/main" id="{93FE7C50-01D3-4828-BB67-3DEEE0BB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1">
              <a:extLst>
                <a:ext uri="{FF2B5EF4-FFF2-40B4-BE49-F238E27FC236}">
                  <a16:creationId xmlns:a16="http://schemas.microsoft.com/office/drawing/2014/main" id="{FC9B82D7-3737-49DD-B0F6-80CA6A950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2">
              <a:extLst>
                <a:ext uri="{FF2B5EF4-FFF2-40B4-BE49-F238E27FC236}">
                  <a16:creationId xmlns:a16="http://schemas.microsoft.com/office/drawing/2014/main" id="{2B7A681D-9717-4C2E-8584-E7093059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03">
              <a:extLst>
                <a:ext uri="{FF2B5EF4-FFF2-40B4-BE49-F238E27FC236}">
                  <a16:creationId xmlns:a16="http://schemas.microsoft.com/office/drawing/2014/main" id="{7FA716A9-C3A6-47D9-B304-C9B34BC2D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04">
              <a:extLst>
                <a:ext uri="{FF2B5EF4-FFF2-40B4-BE49-F238E27FC236}">
                  <a16:creationId xmlns:a16="http://schemas.microsoft.com/office/drawing/2014/main" id="{B990D4CF-BC53-46A2-8C3F-1034CAB4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05">
              <a:extLst>
                <a:ext uri="{FF2B5EF4-FFF2-40B4-BE49-F238E27FC236}">
                  <a16:creationId xmlns:a16="http://schemas.microsoft.com/office/drawing/2014/main" id="{7693B719-3B96-430E-9D9A-7EDD7733E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06">
              <a:extLst>
                <a:ext uri="{FF2B5EF4-FFF2-40B4-BE49-F238E27FC236}">
                  <a16:creationId xmlns:a16="http://schemas.microsoft.com/office/drawing/2014/main" id="{9B3212C4-F2A8-493A-B434-958037FC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07">
              <a:extLst>
                <a:ext uri="{FF2B5EF4-FFF2-40B4-BE49-F238E27FC236}">
                  <a16:creationId xmlns:a16="http://schemas.microsoft.com/office/drawing/2014/main" id="{8DFA08DE-286D-4B9A-B11A-B26824C97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08">
              <a:extLst>
                <a:ext uri="{FF2B5EF4-FFF2-40B4-BE49-F238E27FC236}">
                  <a16:creationId xmlns:a16="http://schemas.microsoft.com/office/drawing/2014/main" id="{C38AD3B3-7D4C-4B05-B41D-003553363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09">
              <a:extLst>
                <a:ext uri="{FF2B5EF4-FFF2-40B4-BE49-F238E27FC236}">
                  <a16:creationId xmlns:a16="http://schemas.microsoft.com/office/drawing/2014/main" id="{73D82887-4640-409D-ADE9-067FD5BE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0">
              <a:extLst>
                <a:ext uri="{FF2B5EF4-FFF2-40B4-BE49-F238E27FC236}">
                  <a16:creationId xmlns:a16="http://schemas.microsoft.com/office/drawing/2014/main" id="{8C7BC255-674F-489B-89D0-4DEDBDD48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1">
              <a:extLst>
                <a:ext uri="{FF2B5EF4-FFF2-40B4-BE49-F238E27FC236}">
                  <a16:creationId xmlns:a16="http://schemas.microsoft.com/office/drawing/2014/main" id="{D3CF5645-A0A3-4C7E-82AF-0C36C4D44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2">
              <a:extLst>
                <a:ext uri="{FF2B5EF4-FFF2-40B4-BE49-F238E27FC236}">
                  <a16:creationId xmlns:a16="http://schemas.microsoft.com/office/drawing/2014/main" id="{411AC02C-2401-4D88-89CB-49E8D88CD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13">
              <a:extLst>
                <a:ext uri="{FF2B5EF4-FFF2-40B4-BE49-F238E27FC236}">
                  <a16:creationId xmlns:a16="http://schemas.microsoft.com/office/drawing/2014/main" id="{A11C5984-D683-4CC0-913F-39C84D39D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14">
              <a:extLst>
                <a:ext uri="{FF2B5EF4-FFF2-40B4-BE49-F238E27FC236}">
                  <a16:creationId xmlns:a16="http://schemas.microsoft.com/office/drawing/2014/main" id="{EAB0EA8F-5E74-40EB-BC18-9F84D48B3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15">
              <a:extLst>
                <a:ext uri="{FF2B5EF4-FFF2-40B4-BE49-F238E27FC236}">
                  <a16:creationId xmlns:a16="http://schemas.microsoft.com/office/drawing/2014/main" id="{9E2147ED-2E97-4626-B639-B01A62270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16">
              <a:extLst>
                <a:ext uri="{FF2B5EF4-FFF2-40B4-BE49-F238E27FC236}">
                  <a16:creationId xmlns:a16="http://schemas.microsoft.com/office/drawing/2014/main" id="{98922AAC-EBB6-4B54-A5D2-3EE897827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17">
              <a:extLst>
                <a:ext uri="{FF2B5EF4-FFF2-40B4-BE49-F238E27FC236}">
                  <a16:creationId xmlns:a16="http://schemas.microsoft.com/office/drawing/2014/main" id="{8CC90564-CDA4-40FD-AD9E-06B6D6AA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18">
              <a:extLst>
                <a:ext uri="{FF2B5EF4-FFF2-40B4-BE49-F238E27FC236}">
                  <a16:creationId xmlns:a16="http://schemas.microsoft.com/office/drawing/2014/main" id="{BB4FFCBB-07E6-481A-A9F1-7EDC5596B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19">
              <a:extLst>
                <a:ext uri="{FF2B5EF4-FFF2-40B4-BE49-F238E27FC236}">
                  <a16:creationId xmlns:a16="http://schemas.microsoft.com/office/drawing/2014/main" id="{2DEA9EAC-75D3-417A-95A8-9BC581748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0">
              <a:extLst>
                <a:ext uri="{FF2B5EF4-FFF2-40B4-BE49-F238E27FC236}">
                  <a16:creationId xmlns:a16="http://schemas.microsoft.com/office/drawing/2014/main" id="{52A75F3B-096F-4149-B7FC-50D5CB7B9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1">
              <a:extLst>
                <a:ext uri="{FF2B5EF4-FFF2-40B4-BE49-F238E27FC236}">
                  <a16:creationId xmlns:a16="http://schemas.microsoft.com/office/drawing/2014/main" id="{2B0D2415-780C-4EA0-8D6A-4F2816F03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2">
              <a:extLst>
                <a:ext uri="{FF2B5EF4-FFF2-40B4-BE49-F238E27FC236}">
                  <a16:creationId xmlns:a16="http://schemas.microsoft.com/office/drawing/2014/main" id="{1A542DBD-281F-432A-BD06-9C421F4B2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23">
              <a:extLst>
                <a:ext uri="{FF2B5EF4-FFF2-40B4-BE49-F238E27FC236}">
                  <a16:creationId xmlns:a16="http://schemas.microsoft.com/office/drawing/2014/main" id="{1D2C462A-EC31-447A-8BDA-953DA9C0B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24">
              <a:extLst>
                <a:ext uri="{FF2B5EF4-FFF2-40B4-BE49-F238E27FC236}">
                  <a16:creationId xmlns:a16="http://schemas.microsoft.com/office/drawing/2014/main" id="{CA681A8A-5DDB-4E85-B54A-07F556F49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25">
              <a:extLst>
                <a:ext uri="{FF2B5EF4-FFF2-40B4-BE49-F238E27FC236}">
                  <a16:creationId xmlns:a16="http://schemas.microsoft.com/office/drawing/2014/main" id="{55CD3CAB-6368-40EC-8677-D98515A04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26">
              <a:extLst>
                <a:ext uri="{FF2B5EF4-FFF2-40B4-BE49-F238E27FC236}">
                  <a16:creationId xmlns:a16="http://schemas.microsoft.com/office/drawing/2014/main" id="{F673826A-E852-42FC-8FFC-3606315B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27">
              <a:extLst>
                <a:ext uri="{FF2B5EF4-FFF2-40B4-BE49-F238E27FC236}">
                  <a16:creationId xmlns:a16="http://schemas.microsoft.com/office/drawing/2014/main" id="{2BCAF27C-C72B-4431-9265-FCF5CA0C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28">
              <a:extLst>
                <a:ext uri="{FF2B5EF4-FFF2-40B4-BE49-F238E27FC236}">
                  <a16:creationId xmlns:a16="http://schemas.microsoft.com/office/drawing/2014/main" id="{9661EC7D-D7DC-4706-B441-9404734E9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29">
              <a:extLst>
                <a:ext uri="{FF2B5EF4-FFF2-40B4-BE49-F238E27FC236}">
                  <a16:creationId xmlns:a16="http://schemas.microsoft.com/office/drawing/2014/main" id="{B400EEAE-D1D8-420A-83F2-678F8A980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5C0538AE-686E-4025-A642-994617EB8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1">
              <a:extLst>
                <a:ext uri="{FF2B5EF4-FFF2-40B4-BE49-F238E27FC236}">
                  <a16:creationId xmlns:a16="http://schemas.microsoft.com/office/drawing/2014/main" id="{85001B37-3F30-47E1-A013-78785D0E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2">
              <a:extLst>
                <a:ext uri="{FF2B5EF4-FFF2-40B4-BE49-F238E27FC236}">
                  <a16:creationId xmlns:a16="http://schemas.microsoft.com/office/drawing/2014/main" id="{907E6068-7C5B-4735-BFC0-E985168AF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33">
              <a:extLst>
                <a:ext uri="{FF2B5EF4-FFF2-40B4-BE49-F238E27FC236}">
                  <a16:creationId xmlns:a16="http://schemas.microsoft.com/office/drawing/2014/main" id="{CC719264-D201-4FFB-A77C-B8955B992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34">
              <a:extLst>
                <a:ext uri="{FF2B5EF4-FFF2-40B4-BE49-F238E27FC236}">
                  <a16:creationId xmlns:a16="http://schemas.microsoft.com/office/drawing/2014/main" id="{F20347BA-EA33-48EC-A474-D7290F59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35">
              <a:extLst>
                <a:ext uri="{FF2B5EF4-FFF2-40B4-BE49-F238E27FC236}">
                  <a16:creationId xmlns:a16="http://schemas.microsoft.com/office/drawing/2014/main" id="{4CA1465B-6EE4-4299-A13C-0CC2EAB17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36">
              <a:extLst>
                <a:ext uri="{FF2B5EF4-FFF2-40B4-BE49-F238E27FC236}">
                  <a16:creationId xmlns:a16="http://schemas.microsoft.com/office/drawing/2014/main" id="{BD58A40D-4435-40D0-8609-079EE84B7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37">
              <a:extLst>
                <a:ext uri="{FF2B5EF4-FFF2-40B4-BE49-F238E27FC236}">
                  <a16:creationId xmlns:a16="http://schemas.microsoft.com/office/drawing/2014/main" id="{C00659B2-DBBF-4100-B604-E582B43B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38">
              <a:extLst>
                <a:ext uri="{FF2B5EF4-FFF2-40B4-BE49-F238E27FC236}">
                  <a16:creationId xmlns:a16="http://schemas.microsoft.com/office/drawing/2014/main" id="{3D64A787-26A2-4F02-9E0A-0C3052CF4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39">
              <a:extLst>
                <a:ext uri="{FF2B5EF4-FFF2-40B4-BE49-F238E27FC236}">
                  <a16:creationId xmlns:a16="http://schemas.microsoft.com/office/drawing/2014/main" id="{3B82BA7E-2962-4185-BF19-624706720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0">
              <a:extLst>
                <a:ext uri="{FF2B5EF4-FFF2-40B4-BE49-F238E27FC236}">
                  <a16:creationId xmlns:a16="http://schemas.microsoft.com/office/drawing/2014/main" id="{479F3A18-D306-4B1A-A2D9-6DF75D18C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1">
              <a:extLst>
                <a:ext uri="{FF2B5EF4-FFF2-40B4-BE49-F238E27FC236}">
                  <a16:creationId xmlns:a16="http://schemas.microsoft.com/office/drawing/2014/main" id="{8C0609DE-F3DD-45C5-ACF7-9BDE94D18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2">
              <a:extLst>
                <a:ext uri="{FF2B5EF4-FFF2-40B4-BE49-F238E27FC236}">
                  <a16:creationId xmlns:a16="http://schemas.microsoft.com/office/drawing/2014/main" id="{1AB62E72-1C3A-42E0-8855-C618951C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43">
              <a:extLst>
                <a:ext uri="{FF2B5EF4-FFF2-40B4-BE49-F238E27FC236}">
                  <a16:creationId xmlns:a16="http://schemas.microsoft.com/office/drawing/2014/main" id="{0CCAEEF1-B5C2-4D1A-91B6-4A6C43495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44">
              <a:extLst>
                <a:ext uri="{FF2B5EF4-FFF2-40B4-BE49-F238E27FC236}">
                  <a16:creationId xmlns:a16="http://schemas.microsoft.com/office/drawing/2014/main" id="{6440ECA5-FFEF-4688-82A2-0A8CD5C9B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45">
              <a:extLst>
                <a:ext uri="{FF2B5EF4-FFF2-40B4-BE49-F238E27FC236}">
                  <a16:creationId xmlns:a16="http://schemas.microsoft.com/office/drawing/2014/main" id="{49F51C9E-C119-4327-8C22-C07266689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46">
              <a:extLst>
                <a:ext uri="{FF2B5EF4-FFF2-40B4-BE49-F238E27FC236}">
                  <a16:creationId xmlns:a16="http://schemas.microsoft.com/office/drawing/2014/main" id="{8BB2FDA6-C562-4987-A6DC-5D0EBB63F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47">
              <a:extLst>
                <a:ext uri="{FF2B5EF4-FFF2-40B4-BE49-F238E27FC236}">
                  <a16:creationId xmlns:a16="http://schemas.microsoft.com/office/drawing/2014/main" id="{7C8D1845-97D5-4BB2-9A55-E9C972B4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48">
              <a:extLst>
                <a:ext uri="{FF2B5EF4-FFF2-40B4-BE49-F238E27FC236}">
                  <a16:creationId xmlns:a16="http://schemas.microsoft.com/office/drawing/2014/main" id="{E4459DE9-A19F-4D9D-B8B0-B1E6C0944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49">
              <a:extLst>
                <a:ext uri="{FF2B5EF4-FFF2-40B4-BE49-F238E27FC236}">
                  <a16:creationId xmlns:a16="http://schemas.microsoft.com/office/drawing/2014/main" id="{1B0E2016-5CF2-47A5-A50D-3EB7FE2FE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8" y="5421313"/>
              <a:ext cx="727075" cy="515937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0">
              <a:extLst>
                <a:ext uri="{FF2B5EF4-FFF2-40B4-BE49-F238E27FC236}">
                  <a16:creationId xmlns:a16="http://schemas.microsoft.com/office/drawing/2014/main" id="{B418B4A0-EC94-4423-B89F-24003AF9A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69" y="5422264"/>
              <a:ext cx="207963" cy="141288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999999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1">
              <a:extLst>
                <a:ext uri="{FF2B5EF4-FFF2-40B4-BE49-F238E27FC236}">
                  <a16:creationId xmlns:a16="http://schemas.microsoft.com/office/drawing/2014/main" id="{F5B3842A-8D8C-497A-AE2E-F70CFD543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2">
              <a:extLst>
                <a:ext uri="{FF2B5EF4-FFF2-40B4-BE49-F238E27FC236}">
                  <a16:creationId xmlns:a16="http://schemas.microsoft.com/office/drawing/2014/main" id="{1E15450C-8AC2-40E7-93E8-6ECF37787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53">
              <a:extLst>
                <a:ext uri="{FF2B5EF4-FFF2-40B4-BE49-F238E27FC236}">
                  <a16:creationId xmlns:a16="http://schemas.microsoft.com/office/drawing/2014/main" id="{6F327F93-1EC5-4AF1-A2B0-3C7580EDB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54">
              <a:extLst>
                <a:ext uri="{FF2B5EF4-FFF2-40B4-BE49-F238E27FC236}">
                  <a16:creationId xmlns:a16="http://schemas.microsoft.com/office/drawing/2014/main" id="{075B1710-2211-4AE5-BC9B-8C85CFC20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55">
              <a:extLst>
                <a:ext uri="{FF2B5EF4-FFF2-40B4-BE49-F238E27FC236}">
                  <a16:creationId xmlns:a16="http://schemas.microsoft.com/office/drawing/2014/main" id="{8051B591-A100-4BA8-B6DC-A9159DD45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56">
              <a:extLst>
                <a:ext uri="{FF2B5EF4-FFF2-40B4-BE49-F238E27FC236}">
                  <a16:creationId xmlns:a16="http://schemas.microsoft.com/office/drawing/2014/main" id="{DABC6838-6109-43E1-AADA-EB8D5D8EE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57">
              <a:extLst>
                <a:ext uri="{FF2B5EF4-FFF2-40B4-BE49-F238E27FC236}">
                  <a16:creationId xmlns:a16="http://schemas.microsoft.com/office/drawing/2014/main" id="{37005DA1-79D1-42F8-B208-23C406606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58">
              <a:extLst>
                <a:ext uri="{FF2B5EF4-FFF2-40B4-BE49-F238E27FC236}">
                  <a16:creationId xmlns:a16="http://schemas.microsoft.com/office/drawing/2014/main" id="{29D0979D-8BB6-4A6B-ACEC-31318E6DB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59">
              <a:extLst>
                <a:ext uri="{FF2B5EF4-FFF2-40B4-BE49-F238E27FC236}">
                  <a16:creationId xmlns:a16="http://schemas.microsoft.com/office/drawing/2014/main" id="{9973BDFB-F138-4438-9378-513EC4F4B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0">
              <a:extLst>
                <a:ext uri="{FF2B5EF4-FFF2-40B4-BE49-F238E27FC236}">
                  <a16:creationId xmlns:a16="http://schemas.microsoft.com/office/drawing/2014/main" id="{D2FF8F8F-296F-47C8-A821-44381C524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1">
              <a:extLst>
                <a:ext uri="{FF2B5EF4-FFF2-40B4-BE49-F238E27FC236}">
                  <a16:creationId xmlns:a16="http://schemas.microsoft.com/office/drawing/2014/main" id="{933AD86D-7122-4129-9889-E5F618CFC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2">
              <a:extLst>
                <a:ext uri="{FF2B5EF4-FFF2-40B4-BE49-F238E27FC236}">
                  <a16:creationId xmlns:a16="http://schemas.microsoft.com/office/drawing/2014/main" id="{526BC3FD-DBC2-4053-83EB-75907E5A5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Freeform 263">
              <a:extLst>
                <a:ext uri="{FF2B5EF4-FFF2-40B4-BE49-F238E27FC236}">
                  <a16:creationId xmlns:a16="http://schemas.microsoft.com/office/drawing/2014/main" id="{9658A2A9-1CC3-4F29-B733-C01BEBF1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Freeform 264">
              <a:extLst>
                <a:ext uri="{FF2B5EF4-FFF2-40B4-BE49-F238E27FC236}">
                  <a16:creationId xmlns:a16="http://schemas.microsoft.com/office/drawing/2014/main" id="{E617CD6A-C786-497C-B264-BC093FCA4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Freeform 265">
              <a:extLst>
                <a:ext uri="{FF2B5EF4-FFF2-40B4-BE49-F238E27FC236}">
                  <a16:creationId xmlns:a16="http://schemas.microsoft.com/office/drawing/2014/main" id="{5DC0A55B-8A57-44FD-AB10-DBA3F48A9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Freeform 266">
              <a:extLst>
                <a:ext uri="{FF2B5EF4-FFF2-40B4-BE49-F238E27FC236}">
                  <a16:creationId xmlns:a16="http://schemas.microsoft.com/office/drawing/2014/main" id="{BD06F43A-B32B-4F42-A4A8-C08B57675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Freeform 267">
              <a:extLst>
                <a:ext uri="{FF2B5EF4-FFF2-40B4-BE49-F238E27FC236}">
                  <a16:creationId xmlns:a16="http://schemas.microsoft.com/office/drawing/2014/main" id="{A418EA6E-4A07-4F88-A580-82787CDB2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Freeform 268">
              <a:extLst>
                <a:ext uri="{FF2B5EF4-FFF2-40B4-BE49-F238E27FC236}">
                  <a16:creationId xmlns:a16="http://schemas.microsoft.com/office/drawing/2014/main" id="{C90655A7-EDBE-438B-BA16-E0D92961E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Freeform 269">
              <a:extLst>
                <a:ext uri="{FF2B5EF4-FFF2-40B4-BE49-F238E27FC236}">
                  <a16:creationId xmlns:a16="http://schemas.microsoft.com/office/drawing/2014/main" id="{99ACBCAA-6EC7-47A7-B2FA-91FEFD630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Freeform 8">
              <a:extLst>
                <a:ext uri="{FF2B5EF4-FFF2-40B4-BE49-F238E27FC236}">
                  <a16:creationId xmlns:a16="http://schemas.microsoft.com/office/drawing/2014/main" id="{FA3552D9-1810-4517-8F8D-6D71AF9D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5" y="4789262"/>
              <a:ext cx="838200" cy="411162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Freeform 222">
              <a:extLst>
                <a:ext uri="{FF2B5EF4-FFF2-40B4-BE49-F238E27FC236}">
                  <a16:creationId xmlns:a16="http://schemas.microsoft.com/office/drawing/2014/main" id="{D4017685-0D59-46BB-8C3D-D7E48C0FF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0" y="4452712"/>
              <a:ext cx="715961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C920D66E-66F8-4D6C-B006-8334D30F01BC}"/>
              </a:ext>
            </a:extLst>
          </p:cNvPr>
          <p:cNvGrpSpPr/>
          <p:nvPr/>
        </p:nvGrpSpPr>
        <p:grpSpPr>
          <a:xfrm>
            <a:off x="1801420" y="3857027"/>
            <a:ext cx="2459991" cy="640023"/>
            <a:chOff x="953476" y="4330357"/>
            <a:chExt cx="2459991" cy="640023"/>
          </a:xfrm>
        </p:grpSpPr>
        <p:pic>
          <p:nvPicPr>
            <p:cNvPr id="280" name="Obrázek 279">
              <a:extLst>
                <a:ext uri="{FF2B5EF4-FFF2-40B4-BE49-F238E27FC236}">
                  <a16:creationId xmlns:a16="http://schemas.microsoft.com/office/drawing/2014/main" id="{DE106B23-F7AB-4AF9-B4A7-C1A9DFC3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330357"/>
              <a:ext cx="217176" cy="302696"/>
            </a:xfrm>
            <a:prstGeom prst="rect">
              <a:avLst/>
            </a:prstGeom>
          </p:spPr>
        </p:pic>
        <p:sp>
          <p:nvSpPr>
            <p:cNvPr id="285" name="Zástupný symbol pro obsah 12">
              <a:extLst>
                <a:ext uri="{FF2B5EF4-FFF2-40B4-BE49-F238E27FC236}">
                  <a16:creationId xmlns:a16="http://schemas.microsoft.com/office/drawing/2014/main" id="{D892CC4B-DB33-45AB-A595-5CD445EE3D0A}"/>
                </a:ext>
              </a:extLst>
            </p:cNvPr>
            <p:cNvSpPr txBox="1">
              <a:spLocks/>
            </p:cNvSpPr>
            <p:nvPr/>
          </p:nvSpPr>
          <p:spPr>
            <a:xfrm>
              <a:off x="1199240" y="4359521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CZECH REPUBLIC</a:t>
              </a:r>
            </a:p>
          </p:txBody>
        </p:sp>
        <p:sp>
          <p:nvSpPr>
            <p:cNvPr id="288" name="Zástupný symbol pro obsah 12">
              <a:extLst>
                <a:ext uri="{FF2B5EF4-FFF2-40B4-BE49-F238E27FC236}">
                  <a16:creationId xmlns:a16="http://schemas.microsoft.com/office/drawing/2014/main" id="{124C72C6-35FF-4217-81B6-525354A13BF4}"/>
                </a:ext>
              </a:extLst>
            </p:cNvPr>
            <p:cNvSpPr txBox="1">
              <a:spLocks/>
            </p:cNvSpPr>
            <p:nvPr/>
          </p:nvSpPr>
          <p:spPr>
            <a:xfrm>
              <a:off x="1198537" y="4683814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AUSTRIA</a:t>
              </a:r>
            </a:p>
            <a:p>
              <a:pPr>
                <a:buClrTx/>
              </a:pPr>
              <a:endParaRPr lang="en-GB" sz="1400"/>
            </a:p>
          </p:txBody>
        </p:sp>
        <p:pic>
          <p:nvPicPr>
            <p:cNvPr id="289" name="Obrázek 288">
              <a:extLst>
                <a:ext uri="{FF2B5EF4-FFF2-40B4-BE49-F238E27FC236}">
                  <a16:creationId xmlns:a16="http://schemas.microsoft.com/office/drawing/2014/main" id="{71DE5954-F794-49BF-9E6F-EE5B3866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659802"/>
              <a:ext cx="217176" cy="302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2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10" y="214312"/>
            <a:ext cx="2991632" cy="989205"/>
          </a:xfrm>
        </p:spPr>
        <p:txBody>
          <a:bodyPr/>
          <a:lstStyle/>
          <a:p>
            <a:r>
              <a:rPr lang="cs-CZ" dirty="0"/>
              <a:t>Agenda</a:t>
            </a:r>
            <a:endParaRPr lang="en-GB" dirty="0"/>
          </a:p>
        </p:txBody>
      </p:sp>
      <p:pic>
        <p:nvPicPr>
          <p:cNvPr id="6" name="Picture 2" descr="https://cdn2.hubspot.net/hubfs/1783562/Social%20Media%202018/Intelligent%20Workplace%20-%20Intranet%20Collaboration.png">
            <a:extLst>
              <a:ext uri="{FF2B5EF4-FFF2-40B4-BE49-F238E27FC236}">
                <a16:creationId xmlns:a16="http://schemas.microsoft.com/office/drawing/2014/main" id="{0A22398B-6C4A-4D20-B840-3C3896FD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3" y="971551"/>
            <a:ext cx="3241556" cy="30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3">
            <a:extLst>
              <a:ext uri="{FF2B5EF4-FFF2-40B4-BE49-F238E27FC236}">
                <a16:creationId xmlns:a16="http://schemas.microsoft.com/office/drawing/2014/main" id="{A03D6AE1-9C8E-B060-F9F7-D333EB717268}"/>
              </a:ext>
            </a:extLst>
          </p:cNvPr>
          <p:cNvSpPr txBox="1">
            <a:spLocks/>
          </p:cNvSpPr>
          <p:nvPr/>
        </p:nvSpPr>
        <p:spPr>
          <a:xfrm>
            <a:off x="280910" y="708916"/>
            <a:ext cx="3701244" cy="3725669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lnSpc>
                <a:spcPct val="150000"/>
              </a:lnSpc>
              <a:buClrTx/>
            </a:pPr>
            <a:r>
              <a:rPr lang="en-US" sz="1500">
                <a:solidFill>
                  <a:prstClr val="white"/>
                </a:solidFill>
                <a:latin typeface="Calibri" panose="020F0502020204030204"/>
              </a:rPr>
              <a:t>Den 1. – dopoledne: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9:00 - Úvod, představení a příprava prostředí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9:30 - Azure architektura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Organizacni struktura, řízení identit a </a:t>
            </a:r>
            <a:br>
              <a:rPr lang="en-GB" sz="1000">
                <a:solidFill>
                  <a:prstClr val="white"/>
                </a:solidFill>
                <a:latin typeface="Calibri" panose="020F0502020204030204"/>
              </a:rPr>
            </a:b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	</a:t>
            </a:r>
            <a:r>
              <a:rPr lang="en-GB" sz="1000">
                <a:latin typeface="Calibri" panose="020F0502020204030204"/>
              </a:rPr>
              <a:t>governance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Integrace s on-premises a </a:t>
            </a:r>
            <a:br>
              <a:rPr lang="en-GB" sz="1000">
                <a:solidFill>
                  <a:prstClr val="white"/>
                </a:solidFill>
                <a:latin typeface="Calibri" panose="020F0502020204030204"/>
              </a:rPr>
            </a:br>
            <a:r>
              <a:rPr lang="en-GB" sz="1000">
                <a:latin typeface="Calibri" panose="020F0502020204030204"/>
              </a:rPr>
              <a:t>	třetími stranami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Landing zone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Security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Networking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10:30 -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10:45 - LAB - Azure landing zone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Vytvoření landing zone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12:00 – 12:45 - Oběd</a:t>
            </a:r>
          </a:p>
        </p:txBody>
      </p:sp>
    </p:spTree>
    <p:extLst>
      <p:ext uri="{BB962C8B-B14F-4D97-AF65-F5344CB8AC3E}">
        <p14:creationId xmlns:p14="http://schemas.microsoft.com/office/powerpoint/2010/main" val="314895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kupina 7">
            <a:extLst>
              <a:ext uri="{FF2B5EF4-FFF2-40B4-BE49-F238E27FC236}">
                <a16:creationId xmlns:a16="http://schemas.microsoft.com/office/drawing/2014/main" id="{982A37D6-B5BE-4BBB-9C3D-7067F0CF6B41}"/>
              </a:ext>
            </a:extLst>
          </p:cNvPr>
          <p:cNvGrpSpPr/>
          <p:nvPr/>
        </p:nvGrpSpPr>
        <p:grpSpPr>
          <a:xfrm>
            <a:off x="2561640" y="1914523"/>
            <a:ext cx="1960114" cy="2400302"/>
            <a:chOff x="2561640" y="1914523"/>
            <a:chExt cx="1960114" cy="2400302"/>
          </a:xfrm>
        </p:grpSpPr>
        <p:sp>
          <p:nvSpPr>
            <p:cNvPr id="56" name="Grafický objekt 4">
              <a:extLst>
                <a:ext uri="{FF2B5EF4-FFF2-40B4-BE49-F238E27FC236}">
                  <a16:creationId xmlns:a16="http://schemas.microsoft.com/office/drawing/2014/main" id="{C83FDF11-FB4B-478F-97BB-D7E8BBB94507}"/>
                </a:ext>
              </a:extLst>
            </p:cNvPr>
            <p:cNvSpPr/>
            <p:nvPr/>
          </p:nvSpPr>
          <p:spPr>
            <a:xfrm rot="10800000">
              <a:off x="2561640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3" name="Obdélník 32">
              <a:extLst>
                <a:ext uri="{FF2B5EF4-FFF2-40B4-BE49-F238E27FC236}">
                  <a16:creationId xmlns:a16="http://schemas.microsoft.com/office/drawing/2014/main" id="{AAE41381-103D-42E4-993C-E2FDC975BAF6}"/>
                </a:ext>
              </a:extLst>
            </p:cNvPr>
            <p:cNvSpPr/>
            <p:nvPr/>
          </p:nvSpPr>
          <p:spPr>
            <a:xfrm>
              <a:off x="2577575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150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Zástupný symbol pro obsah 4">
              <a:extLst>
                <a:ext uri="{FF2B5EF4-FFF2-40B4-BE49-F238E27FC236}">
                  <a16:creationId xmlns:a16="http://schemas.microsoft.com/office/drawing/2014/main" id="{FD9EEAB7-9337-4B0E-B4FB-32ADC1DEBB57}"/>
                </a:ext>
              </a:extLst>
            </p:cNvPr>
            <p:cNvSpPr txBox="1">
              <a:spLocks/>
            </p:cNvSpPr>
            <p:nvPr/>
          </p:nvSpPr>
          <p:spPr>
            <a:xfrm>
              <a:off x="2648330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Annual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revenue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in mil. CZK</a:t>
              </a:r>
            </a:p>
          </p:txBody>
        </p:sp>
      </p:grp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ORBIT. </a:t>
            </a:r>
            <a:r>
              <a:rPr lang="cs-CZ" b="1" dirty="0"/>
              <a:t>In </a:t>
            </a:r>
            <a:r>
              <a:rPr lang="cs-CZ" b="1" dirty="0" err="1"/>
              <a:t>numbers</a:t>
            </a:r>
            <a:endParaRPr lang="en-GB" b="1" dirty="0"/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DFB775B9-96EE-447A-A68C-2F7ED8A306FE}"/>
              </a:ext>
            </a:extLst>
          </p:cNvPr>
          <p:cNvGrpSpPr/>
          <p:nvPr/>
        </p:nvGrpSpPr>
        <p:grpSpPr>
          <a:xfrm>
            <a:off x="491931" y="1914524"/>
            <a:ext cx="1960114" cy="2400301"/>
            <a:chOff x="492537" y="1914524"/>
            <a:chExt cx="1960114" cy="2400301"/>
          </a:xfrm>
        </p:grpSpPr>
        <p:sp>
          <p:nvSpPr>
            <p:cNvPr id="23" name="Grafický objekt 4">
              <a:extLst>
                <a:ext uri="{FF2B5EF4-FFF2-40B4-BE49-F238E27FC236}">
                  <a16:creationId xmlns:a16="http://schemas.microsoft.com/office/drawing/2014/main" id="{596003DA-F528-4E67-9D9A-B8B33318B733}"/>
                </a:ext>
              </a:extLst>
            </p:cNvPr>
            <p:cNvSpPr/>
            <p:nvPr/>
          </p:nvSpPr>
          <p:spPr>
            <a:xfrm rot="10800000">
              <a:off x="492537" y="1914524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0F4CC58-1343-4229-B2B8-4B5921EE5895}"/>
                </a:ext>
              </a:extLst>
            </p:cNvPr>
            <p:cNvGrpSpPr/>
            <p:nvPr/>
          </p:nvGrpSpPr>
          <p:grpSpPr>
            <a:xfrm>
              <a:off x="497036" y="2341121"/>
              <a:ext cx="1917382" cy="1973704"/>
              <a:chOff x="497036" y="2341121"/>
              <a:chExt cx="1917382" cy="1973704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B4381272-1B73-44C1-99C8-3C2887502BC9}"/>
                  </a:ext>
                </a:extLst>
              </p:cNvPr>
              <p:cNvSpPr/>
              <p:nvPr/>
            </p:nvSpPr>
            <p:spPr>
              <a:xfrm>
                <a:off x="497036" y="2341121"/>
                <a:ext cx="1917382" cy="8733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685800">
                  <a:buClrTx/>
                </a:pPr>
                <a:r>
                  <a:rPr lang="cs-CZ" sz="5400" b="1" kern="1200">
                    <a:solidFill>
                      <a:prstClr val="white"/>
                    </a:solidFill>
                    <a:latin typeface="Calibri" panose="020F0502020204030204"/>
                  </a:rPr>
                  <a:t>31</a:t>
                </a:r>
                <a:endParaRPr lang="en-US" sz="5400" b="1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Zástupný symbol pro obsah 4">
                <a:extLst>
                  <a:ext uri="{FF2B5EF4-FFF2-40B4-BE49-F238E27FC236}">
                    <a16:creationId xmlns:a16="http://schemas.microsoft.com/office/drawing/2014/main" id="{4C9DB64D-DBB4-4707-B948-6A2D5CCA9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791" y="3214514"/>
                <a:ext cx="1775872" cy="110031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ctr" defTabSz="514350">
                  <a:lnSpc>
                    <a:spcPct val="80000"/>
                  </a:lnSpc>
                  <a:spcBef>
                    <a:spcPts val="0"/>
                  </a:spcBef>
                  <a:buClr>
                    <a:srgbClr val="FF5800"/>
                  </a:buClr>
                  <a:buNone/>
                </a:pPr>
                <a:r>
                  <a:rPr lang="cs-CZ" sz="1500" dirty="0" err="1">
                    <a:solidFill>
                      <a:prstClr val="black"/>
                    </a:solidFill>
                    <a:latin typeface="Calibri Light" panose="020F0302020204030204"/>
                  </a:rPr>
                  <a:t>Years</a:t>
                </a:r>
                <a:r>
                  <a:rPr lang="cs-CZ" sz="1500" dirty="0">
                    <a:solidFill>
                      <a:prstClr val="black"/>
                    </a:solidFill>
                    <a:latin typeface="Calibri Light" panose="020F0302020204030204"/>
                  </a:rPr>
                  <a:t> in market</a:t>
                </a:r>
              </a:p>
            </p:txBody>
          </p:sp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A2EEEBBA-7108-4DEF-9399-E3CD7B7B4F22}"/>
              </a:ext>
            </a:extLst>
          </p:cNvPr>
          <p:cNvGrpSpPr/>
          <p:nvPr/>
        </p:nvGrpSpPr>
        <p:grpSpPr>
          <a:xfrm>
            <a:off x="4630742" y="1914523"/>
            <a:ext cx="1960114" cy="2400302"/>
            <a:chOff x="4631925" y="1914523"/>
            <a:chExt cx="1960114" cy="2400302"/>
          </a:xfrm>
        </p:grpSpPr>
        <p:sp>
          <p:nvSpPr>
            <p:cNvPr id="55" name="Grafický objekt 4">
              <a:extLst>
                <a:ext uri="{FF2B5EF4-FFF2-40B4-BE49-F238E27FC236}">
                  <a16:creationId xmlns:a16="http://schemas.microsoft.com/office/drawing/2014/main" id="{B6F72C5F-EC0F-421E-8D37-FB623D4261DE}"/>
                </a:ext>
              </a:extLst>
            </p:cNvPr>
            <p:cNvSpPr/>
            <p:nvPr/>
          </p:nvSpPr>
          <p:spPr>
            <a:xfrm rot="10800000">
              <a:off x="4631925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6" name="Obdélník 35">
              <a:extLst>
                <a:ext uri="{FF2B5EF4-FFF2-40B4-BE49-F238E27FC236}">
                  <a16:creationId xmlns:a16="http://schemas.microsoft.com/office/drawing/2014/main" id="{88D3AFE8-8502-4241-AA13-1CF8FB75C4B6}"/>
                </a:ext>
              </a:extLst>
            </p:cNvPr>
            <p:cNvSpPr/>
            <p:nvPr/>
          </p:nvSpPr>
          <p:spPr>
            <a:xfrm>
              <a:off x="4658114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55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Zástupný symbol pro obsah 4">
              <a:extLst>
                <a:ext uri="{FF2B5EF4-FFF2-40B4-BE49-F238E27FC236}">
                  <a16:creationId xmlns:a16="http://schemas.microsoft.com/office/drawing/2014/main" id="{0C71806A-ED69-4CBC-A9FB-36B0ACF7D643}"/>
                </a:ext>
              </a:extLst>
            </p:cNvPr>
            <p:cNvSpPr txBox="1">
              <a:spLocks/>
            </p:cNvSpPr>
            <p:nvPr/>
          </p:nvSpPr>
          <p:spPr>
            <a:xfrm>
              <a:off x="4728869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People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on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board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23DA5AFF-E7B0-469C-83FA-807220F01303}"/>
              </a:ext>
            </a:extLst>
          </p:cNvPr>
          <p:cNvGrpSpPr/>
          <p:nvPr/>
        </p:nvGrpSpPr>
        <p:grpSpPr>
          <a:xfrm>
            <a:off x="6699843" y="1914523"/>
            <a:ext cx="1967631" cy="2400302"/>
            <a:chOff x="6699843" y="1914523"/>
            <a:chExt cx="1967631" cy="2400302"/>
          </a:xfrm>
        </p:grpSpPr>
        <p:sp>
          <p:nvSpPr>
            <p:cNvPr id="54" name="Grafický objekt 4">
              <a:extLst>
                <a:ext uri="{FF2B5EF4-FFF2-40B4-BE49-F238E27FC236}">
                  <a16:creationId xmlns:a16="http://schemas.microsoft.com/office/drawing/2014/main" id="{B38BF0BF-8681-446A-8E7B-6A717D3682BB}"/>
                </a:ext>
              </a:extLst>
            </p:cNvPr>
            <p:cNvSpPr/>
            <p:nvPr/>
          </p:nvSpPr>
          <p:spPr>
            <a:xfrm rot="10800000">
              <a:off x="6699843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9" name="Obdélník 38">
              <a:extLst>
                <a:ext uri="{FF2B5EF4-FFF2-40B4-BE49-F238E27FC236}">
                  <a16:creationId xmlns:a16="http://schemas.microsoft.com/office/drawing/2014/main" id="{CCEF9DAD-3F83-4386-AB8A-AA676CCF23D6}"/>
                </a:ext>
              </a:extLst>
            </p:cNvPr>
            <p:cNvSpPr/>
            <p:nvPr/>
          </p:nvSpPr>
          <p:spPr>
            <a:xfrm>
              <a:off x="6750092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9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Zástupný symbol pro obsah 4">
              <a:extLst>
                <a:ext uri="{FF2B5EF4-FFF2-40B4-BE49-F238E27FC236}">
                  <a16:creationId xmlns:a16="http://schemas.microsoft.com/office/drawing/2014/main" id="{C84A91AA-3EE1-4B62-A2E6-F7CAE06C9D93}"/>
                </a:ext>
              </a:extLst>
            </p:cNvPr>
            <p:cNvSpPr txBox="1">
              <a:spLocks/>
            </p:cNvSpPr>
            <p:nvPr/>
          </p:nvSpPr>
          <p:spPr>
            <a:xfrm>
              <a:off x="6820847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Key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partnerships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délník 53">
            <a:extLst>
              <a:ext uri="{FF2B5EF4-FFF2-40B4-BE49-F238E27FC236}">
                <a16:creationId xmlns:a16="http://schemas.microsoft.com/office/drawing/2014/main" id="{60E198C6-0A63-47D0-8CB3-33117FB44CA5}"/>
              </a:ext>
            </a:extLst>
          </p:cNvPr>
          <p:cNvSpPr/>
          <p:nvPr/>
        </p:nvSpPr>
        <p:spPr>
          <a:xfrm>
            <a:off x="0" y="4229255"/>
            <a:ext cx="9144000" cy="92672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s-CZ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A558DF0-80B0-4B8A-AF3C-E73BF6CB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800"/>
            <a:ext cx="8206569" cy="499304"/>
          </a:xfrm>
        </p:spPr>
        <p:txBody>
          <a:bodyPr/>
          <a:lstStyle/>
          <a:p>
            <a:r>
              <a:rPr lang="en-GB" dirty="0"/>
              <a:t>ORBIT. </a:t>
            </a:r>
            <a:r>
              <a:rPr lang="cs-CZ" b="1" dirty="0" err="1"/>
              <a:t>Timeline</a:t>
            </a:r>
            <a:endParaRPr lang="en-GB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939119D-8F73-45A5-A47B-081ACE3085EC}"/>
              </a:ext>
            </a:extLst>
          </p:cNvPr>
          <p:cNvSpPr txBox="1"/>
          <p:nvPr/>
        </p:nvSpPr>
        <p:spPr>
          <a:xfrm>
            <a:off x="227406" y="4236597"/>
            <a:ext cx="51412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2012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1E854A6-55C7-4348-A936-C5450B669A21}"/>
              </a:ext>
            </a:extLst>
          </p:cNvPr>
          <p:cNvSpPr txBox="1"/>
          <p:nvPr/>
        </p:nvSpPr>
        <p:spPr>
          <a:xfrm>
            <a:off x="966239" y="4237058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2013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4A5FEF5-510D-4E7B-AFCB-A6904E153FD7}"/>
              </a:ext>
            </a:extLst>
          </p:cNvPr>
          <p:cNvSpPr txBox="1"/>
          <p:nvPr/>
        </p:nvSpPr>
        <p:spPr>
          <a:xfrm>
            <a:off x="1714859" y="42322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DA9DB03-545B-4CC5-86CD-54548EB16A9D}"/>
              </a:ext>
            </a:extLst>
          </p:cNvPr>
          <p:cNvSpPr txBox="1"/>
          <p:nvPr/>
        </p:nvSpPr>
        <p:spPr>
          <a:xfrm>
            <a:off x="2570955" y="423220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2015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5C7177E-C8FE-453F-8C06-791EB8E3FA19}"/>
              </a:ext>
            </a:extLst>
          </p:cNvPr>
          <p:cNvSpPr txBox="1"/>
          <p:nvPr/>
        </p:nvSpPr>
        <p:spPr>
          <a:xfrm>
            <a:off x="3414420" y="4226993"/>
            <a:ext cx="56506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2016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6A63145-2C2A-4CFC-B25E-A2766134BD9C}"/>
              </a:ext>
            </a:extLst>
          </p:cNvPr>
          <p:cNvSpPr txBox="1"/>
          <p:nvPr/>
        </p:nvSpPr>
        <p:spPr>
          <a:xfrm>
            <a:off x="4310444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2017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A7EAA78-88D5-4CA2-81AD-A04DDFB40152}"/>
              </a:ext>
            </a:extLst>
          </p:cNvPr>
          <p:cNvSpPr txBox="1"/>
          <p:nvPr/>
        </p:nvSpPr>
        <p:spPr>
          <a:xfrm>
            <a:off x="5104630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2018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12DEE69-D828-4466-8FA4-07B133974F8D}"/>
              </a:ext>
            </a:extLst>
          </p:cNvPr>
          <p:cNvSpPr txBox="1"/>
          <p:nvPr/>
        </p:nvSpPr>
        <p:spPr>
          <a:xfrm>
            <a:off x="5930450" y="4231830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2019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0AFE6002-A6C9-4CA4-A3FB-1B5CC6D79D94}"/>
              </a:ext>
            </a:extLst>
          </p:cNvPr>
          <p:cNvCxnSpPr>
            <a:cxnSpLocks/>
          </p:cNvCxnSpPr>
          <p:nvPr/>
        </p:nvCxnSpPr>
        <p:spPr>
          <a:xfrm flipV="1">
            <a:off x="7731558" y="1618232"/>
            <a:ext cx="1964" cy="9536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F27698D8-CDD5-46CB-8B94-9CB47A61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49" y="1679234"/>
            <a:ext cx="659169" cy="289724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30C1E9AD-18D6-450E-BE6C-65AF8BB64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8674" y="1261962"/>
            <a:ext cx="692572" cy="185046"/>
          </a:xfrm>
          <a:prstGeom prst="rect">
            <a:avLst/>
          </a:prstGeom>
        </p:spPr>
      </p:pic>
      <p:pic>
        <p:nvPicPr>
          <p:cNvPr id="18" name="Obrázek 1">
            <a:extLst>
              <a:ext uri="{FF2B5EF4-FFF2-40B4-BE49-F238E27FC236}">
                <a16:creationId xmlns:a16="http://schemas.microsoft.com/office/drawing/2014/main" id="{E11CAF3B-3088-4CB4-8E3B-092610780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636" y="1215099"/>
            <a:ext cx="919726" cy="283510"/>
          </a:xfrm>
          <a:prstGeom prst="rect">
            <a:avLst/>
          </a:prstGeom>
        </p:spPr>
      </p:pic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5A6B9AAB-EF47-427D-8789-4009CD6D514E}"/>
              </a:ext>
            </a:extLst>
          </p:cNvPr>
          <p:cNvCxnSpPr>
            <a:cxnSpLocks/>
          </p:cNvCxnSpPr>
          <p:nvPr/>
        </p:nvCxnSpPr>
        <p:spPr>
          <a:xfrm flipV="1">
            <a:off x="8728305" y="1616433"/>
            <a:ext cx="0" cy="955234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1A3A8922-A8CE-4F14-8773-50134117B9E2}"/>
              </a:ext>
            </a:extLst>
          </p:cNvPr>
          <p:cNvCxnSpPr>
            <a:cxnSpLocks/>
          </p:cNvCxnSpPr>
          <p:nvPr/>
        </p:nvCxnSpPr>
        <p:spPr>
          <a:xfrm flipH="1" flipV="1">
            <a:off x="432742" y="2032482"/>
            <a:ext cx="1589" cy="833102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Obrázek 24">
            <a:extLst>
              <a:ext uri="{FF2B5EF4-FFF2-40B4-BE49-F238E27FC236}">
                <a16:creationId xmlns:a16="http://schemas.microsoft.com/office/drawing/2014/main" id="{718CDD95-2E0B-421F-B228-C491347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529" y="1164322"/>
            <a:ext cx="815121" cy="385064"/>
          </a:xfrm>
          <a:prstGeom prst="rect">
            <a:avLst/>
          </a:prstGeom>
        </p:spPr>
      </p:pic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B690E8BC-6CC4-413B-A21E-C52EBE3C9BC8}"/>
              </a:ext>
            </a:extLst>
          </p:cNvPr>
          <p:cNvCxnSpPr>
            <a:cxnSpLocks/>
          </p:cNvCxnSpPr>
          <p:nvPr/>
        </p:nvCxnSpPr>
        <p:spPr>
          <a:xfrm flipV="1">
            <a:off x="1139855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ázek 28">
            <a:extLst>
              <a:ext uri="{FF2B5EF4-FFF2-40B4-BE49-F238E27FC236}">
                <a16:creationId xmlns:a16="http://schemas.microsoft.com/office/drawing/2014/main" id="{1CA0CF56-2E2D-4718-9DFE-67452490F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868" y="1613280"/>
            <a:ext cx="486844" cy="421632"/>
          </a:xfrm>
          <a:prstGeom prst="rect">
            <a:avLst/>
          </a:prstGeom>
        </p:spPr>
      </p:pic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8711E0EA-6917-48D5-870F-4933874D3AD9}"/>
              </a:ext>
            </a:extLst>
          </p:cNvPr>
          <p:cNvCxnSpPr>
            <a:cxnSpLocks/>
          </p:cNvCxnSpPr>
          <p:nvPr/>
        </p:nvCxnSpPr>
        <p:spPr>
          <a:xfrm flipV="1">
            <a:off x="1661251" y="2032482"/>
            <a:ext cx="0" cy="102998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Obrázek 32">
            <a:extLst>
              <a:ext uri="{FF2B5EF4-FFF2-40B4-BE49-F238E27FC236}">
                <a16:creationId xmlns:a16="http://schemas.microsoft.com/office/drawing/2014/main" id="{C59AB264-ED63-4478-BA7B-CAE39173F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900" y="1162462"/>
            <a:ext cx="742223" cy="388783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48CEDE45-6EC6-487D-8066-43B3D6DBC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950" y="1674527"/>
            <a:ext cx="695954" cy="299138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DD06413E-5694-4A69-A039-38E78A0748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195" y="1231788"/>
            <a:ext cx="1158087" cy="25013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0089B34B-3CF7-431F-9C58-35492C386A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325" y="1730615"/>
            <a:ext cx="1015916" cy="186963"/>
          </a:xfrm>
          <a:prstGeom prst="rect">
            <a:avLst/>
          </a:prstGeom>
        </p:spPr>
      </p:pic>
      <p:cxnSp>
        <p:nvCxnSpPr>
          <p:cNvPr id="50" name="Přímá spojnice 49">
            <a:extLst>
              <a:ext uri="{FF2B5EF4-FFF2-40B4-BE49-F238E27FC236}">
                <a16:creationId xmlns:a16="http://schemas.microsoft.com/office/drawing/2014/main" id="{21560E7A-FA68-40F1-9D3A-5AB1F9F18B36}"/>
              </a:ext>
            </a:extLst>
          </p:cNvPr>
          <p:cNvCxnSpPr>
            <a:cxnSpLocks/>
          </p:cNvCxnSpPr>
          <p:nvPr/>
        </p:nvCxnSpPr>
        <p:spPr>
          <a:xfrm flipV="1">
            <a:off x="2652320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ástupný symbol pro obsah 5">
            <a:extLst>
              <a:ext uri="{FF2B5EF4-FFF2-40B4-BE49-F238E27FC236}">
                <a16:creationId xmlns:a16="http://schemas.microsoft.com/office/drawing/2014/main" id="{733F2523-7EFB-45F4-A5B2-BC6AABED1961}"/>
              </a:ext>
            </a:extLst>
          </p:cNvPr>
          <p:cNvSpPr txBox="1">
            <a:spLocks/>
          </p:cNvSpPr>
          <p:nvPr/>
        </p:nvSpPr>
        <p:spPr>
          <a:xfrm>
            <a:off x="8395375" y="2656538"/>
            <a:ext cx="694619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INTEGRATION PROJECT</a:t>
            </a:r>
          </a:p>
        </p:txBody>
      </p:sp>
      <p:sp>
        <p:nvSpPr>
          <p:cNvPr id="55" name="Zástupný symbol pro obsah 5">
            <a:extLst>
              <a:ext uri="{FF2B5EF4-FFF2-40B4-BE49-F238E27FC236}">
                <a16:creationId xmlns:a16="http://schemas.microsoft.com/office/drawing/2014/main" id="{27D60DFD-4EF8-4C20-81EB-087E716A3079}"/>
              </a:ext>
            </a:extLst>
          </p:cNvPr>
          <p:cNvSpPr txBox="1">
            <a:spLocks/>
          </p:cNvSpPr>
          <p:nvPr/>
        </p:nvSpPr>
        <p:spPr>
          <a:xfrm>
            <a:off x="65513" y="2964178"/>
            <a:ext cx="819972" cy="32145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40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COUNTRIES</a:t>
            </a:r>
            <a:b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ASSESSED</a:t>
            </a:r>
          </a:p>
        </p:txBody>
      </p:sp>
      <p:sp>
        <p:nvSpPr>
          <p:cNvPr id="56" name="Zástupný symbol pro obsah 5">
            <a:extLst>
              <a:ext uri="{FF2B5EF4-FFF2-40B4-BE49-F238E27FC236}">
                <a16:creationId xmlns:a16="http://schemas.microsoft.com/office/drawing/2014/main" id="{08999249-EC8A-41D1-B2F5-89FDC1D49EB4}"/>
              </a:ext>
            </a:extLst>
          </p:cNvPr>
          <p:cNvSpPr txBox="1">
            <a:spLocks/>
          </p:cNvSpPr>
          <p:nvPr/>
        </p:nvSpPr>
        <p:spPr>
          <a:xfrm>
            <a:off x="728186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7" name="Zástupný symbol pro obsah 5">
            <a:extLst>
              <a:ext uri="{FF2B5EF4-FFF2-40B4-BE49-F238E27FC236}">
                <a16:creationId xmlns:a16="http://schemas.microsoft.com/office/drawing/2014/main" id="{21198FB8-F32B-4C55-9318-24E849B2E8A1}"/>
              </a:ext>
            </a:extLst>
          </p:cNvPr>
          <p:cNvSpPr txBox="1">
            <a:spLocks/>
          </p:cNvSpPr>
          <p:nvPr/>
        </p:nvSpPr>
        <p:spPr>
          <a:xfrm>
            <a:off x="1255388" y="3189488"/>
            <a:ext cx="819972" cy="43265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5 YEARS</a:t>
            </a:r>
            <a:b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OF COST</a:t>
            </a:r>
            <a:endParaRPr kumimoji="0" lang="cs-CZ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SAVINGS</a:t>
            </a:r>
          </a:p>
        </p:txBody>
      </p:sp>
      <p:sp>
        <p:nvSpPr>
          <p:cNvPr id="58" name="Zástupný symbol pro obsah 5">
            <a:extLst>
              <a:ext uri="{FF2B5EF4-FFF2-40B4-BE49-F238E27FC236}">
                <a16:creationId xmlns:a16="http://schemas.microsoft.com/office/drawing/2014/main" id="{3D49FC34-8EAF-47E0-92FD-A6ACC7E492F4}"/>
              </a:ext>
            </a:extLst>
          </p:cNvPr>
          <p:cNvSpPr txBox="1">
            <a:spLocks/>
          </p:cNvSpPr>
          <p:nvPr/>
        </p:nvSpPr>
        <p:spPr>
          <a:xfrm>
            <a:off x="1704239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3.600+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9" name="Zástupný symbol pro obsah 5">
            <a:extLst>
              <a:ext uri="{FF2B5EF4-FFF2-40B4-BE49-F238E27FC236}">
                <a16:creationId xmlns:a16="http://schemas.microsoft.com/office/drawing/2014/main" id="{41F073BC-BA33-4BD3-B50B-A0876E816677}"/>
              </a:ext>
            </a:extLst>
          </p:cNvPr>
          <p:cNvSpPr txBox="1">
            <a:spLocks/>
          </p:cNvSpPr>
          <p:nvPr/>
        </p:nvSpPr>
        <p:spPr>
          <a:xfrm>
            <a:off x="2991422" y="2396541"/>
            <a:ext cx="913168" cy="2339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14.000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</a:p>
        </p:txBody>
      </p:sp>
      <p:sp>
        <p:nvSpPr>
          <p:cNvPr id="60" name="Zástupný symbol pro obsah 5">
            <a:extLst>
              <a:ext uri="{FF2B5EF4-FFF2-40B4-BE49-F238E27FC236}">
                <a16:creationId xmlns:a16="http://schemas.microsoft.com/office/drawing/2014/main" id="{87FF94C9-055D-4680-B1C3-177193A2796C}"/>
              </a:ext>
            </a:extLst>
          </p:cNvPr>
          <p:cNvSpPr txBox="1">
            <a:spLocks/>
          </p:cNvSpPr>
          <p:nvPr/>
        </p:nvSpPr>
        <p:spPr>
          <a:xfrm>
            <a:off x="3840644" y="3201496"/>
            <a:ext cx="819972" cy="30377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1" name="Zástupný symbol pro obsah 5">
            <a:extLst>
              <a:ext uri="{FF2B5EF4-FFF2-40B4-BE49-F238E27FC236}">
                <a16:creationId xmlns:a16="http://schemas.microsoft.com/office/drawing/2014/main" id="{11B3C774-63C5-4C2A-9B3C-E2248A756B78}"/>
              </a:ext>
            </a:extLst>
          </p:cNvPr>
          <p:cNvSpPr txBox="1">
            <a:spLocks/>
          </p:cNvSpPr>
          <p:nvPr/>
        </p:nvSpPr>
        <p:spPr>
          <a:xfrm>
            <a:off x="4322700" y="2461725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2" name="Zástupný symbol pro obsah 5">
            <a:extLst>
              <a:ext uri="{FF2B5EF4-FFF2-40B4-BE49-F238E27FC236}">
                <a16:creationId xmlns:a16="http://schemas.microsoft.com/office/drawing/2014/main" id="{78E9A591-3434-4ABF-8483-EB8BE1C46E47}"/>
              </a:ext>
            </a:extLst>
          </p:cNvPr>
          <p:cNvSpPr txBox="1">
            <a:spLocks/>
          </p:cNvSpPr>
          <p:nvPr/>
        </p:nvSpPr>
        <p:spPr>
          <a:xfrm>
            <a:off x="2242333" y="2993836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750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F3159-EE79-534F-9893-3B1CD1CEAD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3548" y="1262460"/>
            <a:ext cx="687933" cy="188788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70" name="Zástupný symbol pro obsah 5">
            <a:extLst>
              <a:ext uri="{FF2B5EF4-FFF2-40B4-BE49-F238E27FC236}">
                <a16:creationId xmlns:a16="http://schemas.microsoft.com/office/drawing/2014/main" id="{114E21A4-2C8C-6E48-B8FB-65B9FC1FD5E2}"/>
              </a:ext>
            </a:extLst>
          </p:cNvPr>
          <p:cNvSpPr txBox="1">
            <a:spLocks/>
          </p:cNvSpPr>
          <p:nvPr/>
        </p:nvSpPr>
        <p:spPr>
          <a:xfrm>
            <a:off x="4942019" y="3202506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CLOUD COMPLIANCE</a:t>
            </a:r>
          </a:p>
        </p:txBody>
      </p:sp>
      <p:cxnSp>
        <p:nvCxnSpPr>
          <p:cNvPr id="72" name="Přímá spojnice 13">
            <a:extLst>
              <a:ext uri="{FF2B5EF4-FFF2-40B4-BE49-F238E27FC236}">
                <a16:creationId xmlns:a16="http://schemas.microsoft.com/office/drawing/2014/main" id="{052BD708-FBBA-5544-852B-A6070394322E}"/>
              </a:ext>
            </a:extLst>
          </p:cNvPr>
          <p:cNvCxnSpPr>
            <a:cxnSpLocks/>
          </p:cNvCxnSpPr>
          <p:nvPr/>
        </p:nvCxnSpPr>
        <p:spPr>
          <a:xfrm flipH="1" flipV="1">
            <a:off x="5862516" y="1597575"/>
            <a:ext cx="814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ástupný symbol pro obsah 5">
            <a:extLst>
              <a:ext uri="{FF2B5EF4-FFF2-40B4-BE49-F238E27FC236}">
                <a16:creationId xmlns:a16="http://schemas.microsoft.com/office/drawing/2014/main" id="{6A331F83-BF09-DF43-B1C2-9027A4F36742}"/>
              </a:ext>
            </a:extLst>
          </p:cNvPr>
          <p:cNvSpPr txBox="1">
            <a:spLocks/>
          </p:cNvSpPr>
          <p:nvPr/>
        </p:nvSpPr>
        <p:spPr>
          <a:xfrm>
            <a:off x="5532142" y="2414305"/>
            <a:ext cx="671844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4.000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</a:t>
            </a: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365 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5" name="TextovéPole 11">
            <a:extLst>
              <a:ext uri="{FF2B5EF4-FFF2-40B4-BE49-F238E27FC236}">
                <a16:creationId xmlns:a16="http://schemas.microsoft.com/office/drawing/2014/main" id="{0FA8E3A6-04AF-DA4A-83EB-5810C935A1A6}"/>
              </a:ext>
            </a:extLst>
          </p:cNvPr>
          <p:cNvSpPr txBox="1"/>
          <p:nvPr/>
        </p:nvSpPr>
        <p:spPr>
          <a:xfrm>
            <a:off x="6726988" y="4237322"/>
            <a:ext cx="541799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2020</a:t>
            </a:r>
          </a:p>
        </p:txBody>
      </p:sp>
      <p:sp>
        <p:nvSpPr>
          <p:cNvPr id="87" name="Ovál 86">
            <a:extLst>
              <a:ext uri="{FF2B5EF4-FFF2-40B4-BE49-F238E27FC236}">
                <a16:creationId xmlns:a16="http://schemas.microsoft.com/office/drawing/2014/main" id="{63570B81-3A14-49F7-9718-50228DE5C481}"/>
              </a:ext>
            </a:extLst>
          </p:cNvPr>
          <p:cNvSpPr/>
          <p:nvPr/>
        </p:nvSpPr>
        <p:spPr>
          <a:xfrm>
            <a:off x="8416387" y="242903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8AD362A-4B6E-4153-A473-C88C0BA8B6B1}"/>
              </a:ext>
            </a:extLst>
          </p:cNvPr>
          <p:cNvSpPr/>
          <p:nvPr/>
        </p:nvSpPr>
        <p:spPr>
          <a:xfrm rot="10800000">
            <a:off x="8416388" y="240071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518C000F-0441-4ACB-834B-21257576D8DE}"/>
              </a:ext>
            </a:extLst>
          </p:cNvPr>
          <p:cNvGrpSpPr/>
          <p:nvPr/>
        </p:nvGrpSpPr>
        <p:grpSpPr>
          <a:xfrm>
            <a:off x="56912" y="2706482"/>
            <a:ext cx="881885" cy="881885"/>
            <a:chOff x="675121" y="3307392"/>
            <a:chExt cx="870125" cy="870125"/>
          </a:xfrm>
        </p:grpSpPr>
        <p:sp>
          <p:nvSpPr>
            <p:cNvPr id="89" name="Ovál 88">
              <a:extLst>
                <a:ext uri="{FF2B5EF4-FFF2-40B4-BE49-F238E27FC236}">
                  <a16:creationId xmlns:a16="http://schemas.microsoft.com/office/drawing/2014/main" id="{F938644F-4BA7-4CFB-8480-2FC62D43852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Oblouk 89">
              <a:extLst>
                <a:ext uri="{FF2B5EF4-FFF2-40B4-BE49-F238E27FC236}">
                  <a16:creationId xmlns:a16="http://schemas.microsoft.com/office/drawing/2014/main" id="{A5007A20-F1FE-4CDB-9F19-070C5525882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1" name="Skupina 90">
            <a:extLst>
              <a:ext uri="{FF2B5EF4-FFF2-40B4-BE49-F238E27FC236}">
                <a16:creationId xmlns:a16="http://schemas.microsoft.com/office/drawing/2014/main" id="{67BCBD80-1FC1-4870-B3EC-4569327BE2F1}"/>
              </a:ext>
            </a:extLst>
          </p:cNvPr>
          <p:cNvGrpSpPr/>
          <p:nvPr/>
        </p:nvGrpSpPr>
        <p:grpSpPr>
          <a:xfrm>
            <a:off x="3831397" y="2834650"/>
            <a:ext cx="881885" cy="881885"/>
            <a:chOff x="675121" y="3307392"/>
            <a:chExt cx="870125" cy="870125"/>
          </a:xfrm>
        </p:grpSpPr>
        <p:sp>
          <p:nvSpPr>
            <p:cNvPr id="92" name="Ovál 91">
              <a:extLst>
                <a:ext uri="{FF2B5EF4-FFF2-40B4-BE49-F238E27FC236}">
                  <a16:creationId xmlns:a16="http://schemas.microsoft.com/office/drawing/2014/main" id="{EBB5E724-077F-485A-B9B2-AC976BF4AF15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Oblouk 92">
              <a:extLst>
                <a:ext uri="{FF2B5EF4-FFF2-40B4-BE49-F238E27FC236}">
                  <a16:creationId xmlns:a16="http://schemas.microsoft.com/office/drawing/2014/main" id="{F606E6BF-EB50-4188-98B5-2330C63B870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96" name="Ovál 95">
            <a:extLst>
              <a:ext uri="{FF2B5EF4-FFF2-40B4-BE49-F238E27FC236}">
                <a16:creationId xmlns:a16="http://schemas.microsoft.com/office/drawing/2014/main" id="{E2E9AD17-AEF3-4323-A86C-8845E1A72D87}"/>
              </a:ext>
            </a:extLst>
          </p:cNvPr>
          <p:cNvSpPr/>
          <p:nvPr/>
        </p:nvSpPr>
        <p:spPr>
          <a:xfrm>
            <a:off x="823602" y="2267113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7" name="Oblouk 96">
            <a:extLst>
              <a:ext uri="{FF2B5EF4-FFF2-40B4-BE49-F238E27FC236}">
                <a16:creationId xmlns:a16="http://schemas.microsoft.com/office/drawing/2014/main" id="{C1A6E5C2-F316-4B54-AAD3-5ACEF4A2DFA1}"/>
              </a:ext>
            </a:extLst>
          </p:cNvPr>
          <p:cNvSpPr/>
          <p:nvPr/>
        </p:nvSpPr>
        <p:spPr>
          <a:xfrm rot="10800000">
            <a:off x="823602" y="2238796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8" name="Ovál 97">
            <a:extLst>
              <a:ext uri="{FF2B5EF4-FFF2-40B4-BE49-F238E27FC236}">
                <a16:creationId xmlns:a16="http://schemas.microsoft.com/office/drawing/2014/main" id="{B6FE1049-C080-4DFC-8B1A-5423F02D464F}"/>
              </a:ext>
            </a:extLst>
          </p:cNvPr>
          <p:cNvSpPr/>
          <p:nvPr/>
        </p:nvSpPr>
        <p:spPr>
          <a:xfrm>
            <a:off x="1811059" y="2235844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9" name="Oblouk 98">
            <a:extLst>
              <a:ext uri="{FF2B5EF4-FFF2-40B4-BE49-F238E27FC236}">
                <a16:creationId xmlns:a16="http://schemas.microsoft.com/office/drawing/2014/main" id="{4DAEE968-2D07-4E5E-8B0D-0698C5B2D223}"/>
              </a:ext>
            </a:extLst>
          </p:cNvPr>
          <p:cNvSpPr/>
          <p:nvPr/>
        </p:nvSpPr>
        <p:spPr>
          <a:xfrm rot="10800000">
            <a:off x="1811059" y="2207528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0" name="Ovál 99">
            <a:extLst>
              <a:ext uri="{FF2B5EF4-FFF2-40B4-BE49-F238E27FC236}">
                <a16:creationId xmlns:a16="http://schemas.microsoft.com/office/drawing/2014/main" id="{7A7E8038-7E71-4558-9675-E8DA7D2E854F}"/>
              </a:ext>
            </a:extLst>
          </p:cNvPr>
          <p:cNvSpPr/>
          <p:nvPr/>
        </p:nvSpPr>
        <p:spPr>
          <a:xfrm>
            <a:off x="2347436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1" name="Oblouk 100">
            <a:extLst>
              <a:ext uri="{FF2B5EF4-FFF2-40B4-BE49-F238E27FC236}">
                <a16:creationId xmlns:a16="http://schemas.microsoft.com/office/drawing/2014/main" id="{1475D682-D90C-4E11-A954-F86A3778A5B4}"/>
              </a:ext>
            </a:extLst>
          </p:cNvPr>
          <p:cNvSpPr/>
          <p:nvPr/>
        </p:nvSpPr>
        <p:spPr>
          <a:xfrm rot="10800000">
            <a:off x="2347437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5DEDCF69-4833-4E16-8CC6-B1F60F9E5432}"/>
              </a:ext>
            </a:extLst>
          </p:cNvPr>
          <p:cNvGrpSpPr/>
          <p:nvPr/>
        </p:nvGrpSpPr>
        <p:grpSpPr>
          <a:xfrm>
            <a:off x="1234155" y="2884904"/>
            <a:ext cx="906054" cy="906054"/>
            <a:chOff x="4578919" y="3471170"/>
            <a:chExt cx="870125" cy="870125"/>
          </a:xfrm>
        </p:grpSpPr>
        <p:sp>
          <p:nvSpPr>
            <p:cNvPr id="102" name="Ovál 101">
              <a:extLst>
                <a:ext uri="{FF2B5EF4-FFF2-40B4-BE49-F238E27FC236}">
                  <a16:creationId xmlns:a16="http://schemas.microsoft.com/office/drawing/2014/main" id="{EA71321B-F3A5-4E2E-A3A8-A4B786E053EC}"/>
                </a:ext>
              </a:extLst>
            </p:cNvPr>
            <p:cNvSpPr/>
            <p:nvPr/>
          </p:nvSpPr>
          <p:spPr>
            <a:xfrm>
              <a:off x="4578919" y="3508926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Oblouk 102">
              <a:extLst>
                <a:ext uri="{FF2B5EF4-FFF2-40B4-BE49-F238E27FC236}">
                  <a16:creationId xmlns:a16="http://schemas.microsoft.com/office/drawing/2014/main" id="{CBEE7136-FD9E-4D9A-9738-D87EA2544E04}"/>
                </a:ext>
              </a:extLst>
            </p:cNvPr>
            <p:cNvSpPr/>
            <p:nvPr/>
          </p:nvSpPr>
          <p:spPr>
            <a:xfrm rot="10800000">
              <a:off x="4578919" y="3471170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4" name="Skupina 103">
            <a:extLst>
              <a:ext uri="{FF2B5EF4-FFF2-40B4-BE49-F238E27FC236}">
                <a16:creationId xmlns:a16="http://schemas.microsoft.com/office/drawing/2014/main" id="{149148CF-73B3-4DE6-88FA-58951AE3C242}"/>
              </a:ext>
            </a:extLst>
          </p:cNvPr>
          <p:cNvGrpSpPr/>
          <p:nvPr/>
        </p:nvGrpSpPr>
        <p:grpSpPr>
          <a:xfrm>
            <a:off x="5486847" y="2114056"/>
            <a:ext cx="821413" cy="821413"/>
            <a:chOff x="675121" y="3307392"/>
            <a:chExt cx="870125" cy="870125"/>
          </a:xfrm>
        </p:grpSpPr>
        <p:sp>
          <p:nvSpPr>
            <p:cNvPr id="105" name="Ovál 104">
              <a:extLst>
                <a:ext uri="{FF2B5EF4-FFF2-40B4-BE49-F238E27FC236}">
                  <a16:creationId xmlns:a16="http://schemas.microsoft.com/office/drawing/2014/main" id="{3F2AD77D-9FCB-4319-9D9F-0C9F7B761E86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Oblouk 105">
              <a:extLst>
                <a:ext uri="{FF2B5EF4-FFF2-40B4-BE49-F238E27FC236}">
                  <a16:creationId xmlns:a16="http://schemas.microsoft.com/office/drawing/2014/main" id="{9F16739C-2324-4126-8631-E3609B8E50CD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7" name="Skupina 106">
            <a:extLst>
              <a:ext uri="{FF2B5EF4-FFF2-40B4-BE49-F238E27FC236}">
                <a16:creationId xmlns:a16="http://schemas.microsoft.com/office/drawing/2014/main" id="{8A34FE23-E687-4277-AE2F-3706401A1BFF}"/>
              </a:ext>
            </a:extLst>
          </p:cNvPr>
          <p:cNvGrpSpPr/>
          <p:nvPr/>
        </p:nvGrpSpPr>
        <p:grpSpPr>
          <a:xfrm>
            <a:off x="4370490" y="2149984"/>
            <a:ext cx="760006" cy="760006"/>
            <a:chOff x="675121" y="3307392"/>
            <a:chExt cx="870125" cy="870125"/>
          </a:xfrm>
        </p:grpSpPr>
        <p:sp>
          <p:nvSpPr>
            <p:cNvPr id="108" name="Ovál 107">
              <a:extLst>
                <a:ext uri="{FF2B5EF4-FFF2-40B4-BE49-F238E27FC236}">
                  <a16:creationId xmlns:a16="http://schemas.microsoft.com/office/drawing/2014/main" id="{74E88742-BAE2-4647-94F6-0B03B6A93431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Oblouk 108">
              <a:extLst>
                <a:ext uri="{FF2B5EF4-FFF2-40B4-BE49-F238E27FC236}">
                  <a16:creationId xmlns:a16="http://schemas.microsoft.com/office/drawing/2014/main" id="{A7D5F73A-B391-436D-A254-5A3BFF0331E6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0" name="Skupina 109">
            <a:extLst>
              <a:ext uri="{FF2B5EF4-FFF2-40B4-BE49-F238E27FC236}">
                <a16:creationId xmlns:a16="http://schemas.microsoft.com/office/drawing/2014/main" id="{110F8AF5-7F87-418B-9BAD-C7CCE36DA739}"/>
              </a:ext>
            </a:extLst>
          </p:cNvPr>
          <p:cNvGrpSpPr/>
          <p:nvPr/>
        </p:nvGrpSpPr>
        <p:grpSpPr>
          <a:xfrm>
            <a:off x="4881661" y="2833209"/>
            <a:ext cx="884767" cy="884767"/>
            <a:chOff x="675121" y="3307392"/>
            <a:chExt cx="870125" cy="870125"/>
          </a:xfrm>
        </p:grpSpPr>
        <p:sp>
          <p:nvSpPr>
            <p:cNvPr id="111" name="Ovál 110">
              <a:extLst>
                <a:ext uri="{FF2B5EF4-FFF2-40B4-BE49-F238E27FC236}">
                  <a16:creationId xmlns:a16="http://schemas.microsoft.com/office/drawing/2014/main" id="{0F2DF236-C737-42C8-B953-60F894F6EEC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Oblouk 111">
              <a:extLst>
                <a:ext uri="{FF2B5EF4-FFF2-40B4-BE49-F238E27FC236}">
                  <a16:creationId xmlns:a16="http://schemas.microsoft.com/office/drawing/2014/main" id="{8C39D642-1F73-4436-B5CD-8F6D3BF4B4C9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3" name="Zástupný symbol pro obsah 5">
            <a:extLst>
              <a:ext uri="{FF2B5EF4-FFF2-40B4-BE49-F238E27FC236}">
                <a16:creationId xmlns:a16="http://schemas.microsoft.com/office/drawing/2014/main" id="{42DEBF16-8D83-4A92-A7A1-19857EDEF7C7}"/>
              </a:ext>
            </a:extLst>
          </p:cNvPr>
          <p:cNvSpPr txBox="1">
            <a:spLocks/>
          </p:cNvSpPr>
          <p:nvPr/>
        </p:nvSpPr>
        <p:spPr>
          <a:xfrm>
            <a:off x="3135543" y="2999014"/>
            <a:ext cx="604981" cy="2538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1.300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 </a:t>
            </a:r>
          </a:p>
        </p:txBody>
      </p:sp>
      <p:sp>
        <p:nvSpPr>
          <p:cNvPr id="114" name="Zástupný symbol pro obsah 5">
            <a:extLst>
              <a:ext uri="{FF2B5EF4-FFF2-40B4-BE49-F238E27FC236}">
                <a16:creationId xmlns:a16="http://schemas.microsoft.com/office/drawing/2014/main" id="{5FFBC6BE-6E99-41E4-A859-C5C6ED472D0E}"/>
              </a:ext>
            </a:extLst>
          </p:cNvPr>
          <p:cNvSpPr txBox="1">
            <a:spLocks/>
          </p:cNvSpPr>
          <p:nvPr/>
        </p:nvSpPr>
        <p:spPr>
          <a:xfrm>
            <a:off x="3022762" y="3653180"/>
            <a:ext cx="868866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1.150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APPLICATIONS </a:t>
            </a:r>
          </a:p>
        </p:txBody>
      </p:sp>
      <p:sp>
        <p:nvSpPr>
          <p:cNvPr id="116" name="Ovál 115">
            <a:extLst>
              <a:ext uri="{FF2B5EF4-FFF2-40B4-BE49-F238E27FC236}">
                <a16:creationId xmlns:a16="http://schemas.microsoft.com/office/drawing/2014/main" id="{594F4C35-6BDC-487C-B4C6-23802C4AE698}"/>
              </a:ext>
            </a:extLst>
          </p:cNvPr>
          <p:cNvSpPr/>
          <p:nvPr/>
        </p:nvSpPr>
        <p:spPr>
          <a:xfrm>
            <a:off x="3067060" y="2086383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19" name="Ovál 118">
            <a:extLst>
              <a:ext uri="{FF2B5EF4-FFF2-40B4-BE49-F238E27FC236}">
                <a16:creationId xmlns:a16="http://schemas.microsoft.com/office/drawing/2014/main" id="{76740B96-1C48-46B9-B19E-880CFD59724A}"/>
              </a:ext>
            </a:extLst>
          </p:cNvPr>
          <p:cNvSpPr/>
          <p:nvPr/>
        </p:nvSpPr>
        <p:spPr>
          <a:xfrm>
            <a:off x="3136585" y="276266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6" name="Skupina 25">
            <a:extLst>
              <a:ext uri="{FF2B5EF4-FFF2-40B4-BE49-F238E27FC236}">
                <a16:creationId xmlns:a16="http://schemas.microsoft.com/office/drawing/2014/main" id="{B89D185D-25BC-4CB9-BDBF-812DC4B5B3A4}"/>
              </a:ext>
            </a:extLst>
          </p:cNvPr>
          <p:cNvGrpSpPr/>
          <p:nvPr/>
        </p:nvGrpSpPr>
        <p:grpSpPr>
          <a:xfrm>
            <a:off x="3000549" y="3244993"/>
            <a:ext cx="934911" cy="934911"/>
            <a:chOff x="7234513" y="3501986"/>
            <a:chExt cx="870125" cy="870125"/>
          </a:xfrm>
        </p:grpSpPr>
        <p:sp>
          <p:nvSpPr>
            <p:cNvPr id="121" name="Ovál 120">
              <a:extLst>
                <a:ext uri="{FF2B5EF4-FFF2-40B4-BE49-F238E27FC236}">
                  <a16:creationId xmlns:a16="http://schemas.microsoft.com/office/drawing/2014/main" id="{434709D6-EB18-480C-840F-5AC2E6FCB603}"/>
                </a:ext>
              </a:extLst>
            </p:cNvPr>
            <p:cNvSpPr/>
            <p:nvPr/>
          </p:nvSpPr>
          <p:spPr>
            <a:xfrm>
              <a:off x="7234513" y="3539742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Oblouk 121">
              <a:extLst>
                <a:ext uri="{FF2B5EF4-FFF2-40B4-BE49-F238E27FC236}">
                  <a16:creationId xmlns:a16="http://schemas.microsoft.com/office/drawing/2014/main" id="{DA081781-0B3A-402B-8FB2-39F1EF908138}"/>
                </a:ext>
              </a:extLst>
            </p:cNvPr>
            <p:cNvSpPr/>
            <p:nvPr/>
          </p:nvSpPr>
          <p:spPr>
            <a:xfrm rot="10800000">
              <a:off x="7234513" y="3501986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7" name="Oblouk 116">
            <a:extLst>
              <a:ext uri="{FF2B5EF4-FFF2-40B4-BE49-F238E27FC236}">
                <a16:creationId xmlns:a16="http://schemas.microsoft.com/office/drawing/2014/main" id="{6CC63A11-238D-43BA-8590-CE3478EF1858}"/>
              </a:ext>
            </a:extLst>
          </p:cNvPr>
          <p:cNvSpPr/>
          <p:nvPr/>
        </p:nvSpPr>
        <p:spPr>
          <a:xfrm rot="10800000">
            <a:off x="3067062" y="2043826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0" name="Oblouk 119">
            <a:extLst>
              <a:ext uri="{FF2B5EF4-FFF2-40B4-BE49-F238E27FC236}">
                <a16:creationId xmlns:a16="http://schemas.microsoft.com/office/drawing/2014/main" id="{1D9D6F2B-5D09-42EA-8CB0-569E8DC8A445}"/>
              </a:ext>
            </a:extLst>
          </p:cNvPr>
          <p:cNvSpPr/>
          <p:nvPr/>
        </p:nvSpPr>
        <p:spPr>
          <a:xfrm rot="10800000">
            <a:off x="3139395" y="273434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95" name="Přímá spojnice 94">
            <a:extLst>
              <a:ext uri="{FF2B5EF4-FFF2-40B4-BE49-F238E27FC236}">
                <a16:creationId xmlns:a16="http://schemas.microsoft.com/office/drawing/2014/main" id="{BD22E7A2-39D0-4CA6-AD75-8D1E8F455442}"/>
              </a:ext>
            </a:extLst>
          </p:cNvPr>
          <p:cNvCxnSpPr>
            <a:cxnSpLocks/>
          </p:cNvCxnSpPr>
          <p:nvPr/>
        </p:nvCxnSpPr>
        <p:spPr>
          <a:xfrm flipV="1">
            <a:off x="4722551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Přímá spojnice 114">
            <a:extLst>
              <a:ext uri="{FF2B5EF4-FFF2-40B4-BE49-F238E27FC236}">
                <a16:creationId xmlns:a16="http://schemas.microsoft.com/office/drawing/2014/main" id="{DABFC8D5-7845-4703-A865-2AC17CAC6331}"/>
              </a:ext>
            </a:extLst>
          </p:cNvPr>
          <p:cNvCxnSpPr>
            <a:cxnSpLocks/>
          </p:cNvCxnSpPr>
          <p:nvPr/>
        </p:nvCxnSpPr>
        <p:spPr>
          <a:xfrm flipV="1">
            <a:off x="5294522" y="2141736"/>
            <a:ext cx="0" cy="911509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Přímá spojnice 117">
            <a:extLst>
              <a:ext uri="{FF2B5EF4-FFF2-40B4-BE49-F238E27FC236}">
                <a16:creationId xmlns:a16="http://schemas.microsoft.com/office/drawing/2014/main" id="{7330E484-02E8-4977-B5D3-F56B38C85B1A}"/>
              </a:ext>
            </a:extLst>
          </p:cNvPr>
          <p:cNvCxnSpPr>
            <a:cxnSpLocks/>
          </p:cNvCxnSpPr>
          <p:nvPr/>
        </p:nvCxnSpPr>
        <p:spPr>
          <a:xfrm flipV="1">
            <a:off x="3436703" y="1597575"/>
            <a:ext cx="0" cy="63827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Přímá spojnice 122">
            <a:extLst>
              <a:ext uri="{FF2B5EF4-FFF2-40B4-BE49-F238E27FC236}">
                <a16:creationId xmlns:a16="http://schemas.microsoft.com/office/drawing/2014/main" id="{0A4B0073-1AAF-4F97-A949-56D55FB58B98}"/>
              </a:ext>
            </a:extLst>
          </p:cNvPr>
          <p:cNvCxnSpPr>
            <a:cxnSpLocks/>
          </p:cNvCxnSpPr>
          <p:nvPr/>
        </p:nvCxnSpPr>
        <p:spPr>
          <a:xfrm flipV="1">
            <a:off x="2114225" y="1597575"/>
            <a:ext cx="0" cy="663263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Přímá spojnice 123">
            <a:extLst>
              <a:ext uri="{FF2B5EF4-FFF2-40B4-BE49-F238E27FC236}">
                <a16:creationId xmlns:a16="http://schemas.microsoft.com/office/drawing/2014/main" id="{E16D60D7-5D23-484D-9EED-0334DC28C467}"/>
              </a:ext>
            </a:extLst>
          </p:cNvPr>
          <p:cNvCxnSpPr>
            <a:cxnSpLocks/>
          </p:cNvCxnSpPr>
          <p:nvPr/>
        </p:nvCxnSpPr>
        <p:spPr>
          <a:xfrm flipV="1">
            <a:off x="4184594" y="2032483"/>
            <a:ext cx="0" cy="966531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Obrázek 124">
            <a:extLst>
              <a:ext uri="{FF2B5EF4-FFF2-40B4-BE49-F238E27FC236}">
                <a16:creationId xmlns:a16="http://schemas.microsoft.com/office/drawing/2014/main" id="{96ADC073-65FA-4CA7-AA7E-61DE65A34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5505" y="1629705"/>
            <a:ext cx="742223" cy="388783"/>
          </a:xfrm>
          <a:prstGeom prst="rect">
            <a:avLst/>
          </a:prstGeom>
        </p:spPr>
      </p:pic>
      <p:sp>
        <p:nvSpPr>
          <p:cNvPr id="94" name="TextovéPole 11">
            <a:extLst>
              <a:ext uri="{FF2B5EF4-FFF2-40B4-BE49-F238E27FC236}">
                <a16:creationId xmlns:a16="http://schemas.microsoft.com/office/drawing/2014/main" id="{EEA0AD9B-EFD9-C740-B66A-0A6502F42FB6}"/>
              </a:ext>
            </a:extLst>
          </p:cNvPr>
          <p:cNvSpPr txBox="1"/>
          <p:nvPr/>
        </p:nvSpPr>
        <p:spPr>
          <a:xfrm>
            <a:off x="7522578" y="42379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2021</a:t>
            </a:r>
          </a:p>
        </p:txBody>
      </p:sp>
      <p:cxnSp>
        <p:nvCxnSpPr>
          <p:cNvPr id="127" name="Přímá spojnice 49">
            <a:extLst>
              <a:ext uri="{FF2B5EF4-FFF2-40B4-BE49-F238E27FC236}">
                <a16:creationId xmlns:a16="http://schemas.microsoft.com/office/drawing/2014/main" id="{5F8E111B-05C2-4940-B541-E5A62C92B2B5}"/>
              </a:ext>
            </a:extLst>
          </p:cNvPr>
          <p:cNvCxnSpPr>
            <a:cxnSpLocks/>
          </p:cNvCxnSpPr>
          <p:nvPr/>
        </p:nvCxnSpPr>
        <p:spPr>
          <a:xfrm flipV="1">
            <a:off x="6490147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ástupný symbol pro obsah 5">
            <a:extLst>
              <a:ext uri="{FF2B5EF4-FFF2-40B4-BE49-F238E27FC236}">
                <a16:creationId xmlns:a16="http://schemas.microsoft.com/office/drawing/2014/main" id="{13E564FA-2F8F-3541-93C4-0194AD94AEDB}"/>
              </a:ext>
            </a:extLst>
          </p:cNvPr>
          <p:cNvSpPr txBox="1">
            <a:spLocks/>
          </p:cNvSpPr>
          <p:nvPr/>
        </p:nvSpPr>
        <p:spPr>
          <a:xfrm>
            <a:off x="6068230" y="2986544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129" name="Ovál 99">
            <a:extLst>
              <a:ext uri="{FF2B5EF4-FFF2-40B4-BE49-F238E27FC236}">
                <a16:creationId xmlns:a16="http://schemas.microsoft.com/office/drawing/2014/main" id="{355FB4EA-4D1E-2B44-9E13-FFEC488C2140}"/>
              </a:ext>
            </a:extLst>
          </p:cNvPr>
          <p:cNvSpPr/>
          <p:nvPr/>
        </p:nvSpPr>
        <p:spPr>
          <a:xfrm>
            <a:off x="6163832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0" name="Oblouk 100">
            <a:extLst>
              <a:ext uri="{FF2B5EF4-FFF2-40B4-BE49-F238E27FC236}">
                <a16:creationId xmlns:a16="http://schemas.microsoft.com/office/drawing/2014/main" id="{F2EEA83A-05D7-2D41-949C-C6FB4825D4B5}"/>
              </a:ext>
            </a:extLst>
          </p:cNvPr>
          <p:cNvSpPr/>
          <p:nvPr/>
        </p:nvSpPr>
        <p:spPr>
          <a:xfrm rot="10800000">
            <a:off x="6163833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219737-187F-4E41-ACF4-F6F78060AC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0672" y="1597575"/>
            <a:ext cx="652572" cy="399701"/>
          </a:xfrm>
          <a:prstGeom prst="rect">
            <a:avLst/>
          </a:prstGeom>
        </p:spPr>
      </p:pic>
      <p:sp>
        <p:nvSpPr>
          <p:cNvPr id="126" name="TextovéPole 11">
            <a:extLst>
              <a:ext uri="{FF2B5EF4-FFF2-40B4-BE49-F238E27FC236}">
                <a16:creationId xmlns:a16="http://schemas.microsoft.com/office/drawing/2014/main" id="{F4DA2606-08BC-4A4F-9A4B-3C0770A06729}"/>
              </a:ext>
            </a:extLst>
          </p:cNvPr>
          <p:cNvSpPr txBox="1"/>
          <p:nvPr/>
        </p:nvSpPr>
        <p:spPr>
          <a:xfrm>
            <a:off x="8378674" y="4226189"/>
            <a:ext cx="604971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2022</a:t>
            </a:r>
          </a:p>
        </p:txBody>
      </p:sp>
      <p:grpSp>
        <p:nvGrpSpPr>
          <p:cNvPr id="131" name="Skupina 130">
            <a:extLst>
              <a:ext uri="{FF2B5EF4-FFF2-40B4-BE49-F238E27FC236}">
                <a16:creationId xmlns:a16="http://schemas.microsoft.com/office/drawing/2014/main" id="{BE824250-BF90-4CE8-ACFA-38624D3CE47A}"/>
              </a:ext>
            </a:extLst>
          </p:cNvPr>
          <p:cNvGrpSpPr/>
          <p:nvPr/>
        </p:nvGrpSpPr>
        <p:grpSpPr>
          <a:xfrm>
            <a:off x="6727494" y="3210796"/>
            <a:ext cx="884767" cy="884767"/>
            <a:chOff x="675121" y="3307392"/>
            <a:chExt cx="870125" cy="870125"/>
          </a:xfrm>
        </p:grpSpPr>
        <p:sp>
          <p:nvSpPr>
            <p:cNvPr id="132" name="Ovál 131">
              <a:extLst>
                <a:ext uri="{FF2B5EF4-FFF2-40B4-BE49-F238E27FC236}">
                  <a16:creationId xmlns:a16="http://schemas.microsoft.com/office/drawing/2014/main" id="{7CFF641B-42AB-4EFA-A1BF-4C029AF1FB1D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3" name="Oblouk 132">
              <a:extLst>
                <a:ext uri="{FF2B5EF4-FFF2-40B4-BE49-F238E27FC236}">
                  <a16:creationId xmlns:a16="http://schemas.microsoft.com/office/drawing/2014/main" id="{38CC7B3C-92EC-48D2-A0B7-D185CA036E6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134" name="Přímá spojnice 133">
            <a:extLst>
              <a:ext uri="{FF2B5EF4-FFF2-40B4-BE49-F238E27FC236}">
                <a16:creationId xmlns:a16="http://schemas.microsoft.com/office/drawing/2014/main" id="{6ABF20B2-B514-4C93-B104-9C1BB27F808D}"/>
              </a:ext>
            </a:extLst>
          </p:cNvPr>
          <p:cNvCxnSpPr>
            <a:cxnSpLocks/>
          </p:cNvCxnSpPr>
          <p:nvPr/>
        </p:nvCxnSpPr>
        <p:spPr>
          <a:xfrm flipV="1">
            <a:off x="7149149" y="2149698"/>
            <a:ext cx="0" cy="125142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Zástupný symbol pro obsah 5">
            <a:extLst>
              <a:ext uri="{FF2B5EF4-FFF2-40B4-BE49-F238E27FC236}">
                <a16:creationId xmlns:a16="http://schemas.microsoft.com/office/drawing/2014/main" id="{9547A271-8A53-4D98-B7E2-11EF697C8151}"/>
              </a:ext>
            </a:extLst>
          </p:cNvPr>
          <p:cNvSpPr txBox="1">
            <a:spLocks/>
          </p:cNvSpPr>
          <p:nvPr/>
        </p:nvSpPr>
        <p:spPr>
          <a:xfrm>
            <a:off x="6807060" y="3634581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3D WORKPLACE</a:t>
            </a: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CBAF8D98-A0EF-444B-A085-B14F9B700DA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861" t="14708" r="9102" b="11865"/>
          <a:stretch/>
        </p:blipFill>
        <p:spPr>
          <a:xfrm>
            <a:off x="6930437" y="1571174"/>
            <a:ext cx="451574" cy="487041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53363AC2-901E-4F61-A8E4-BA5472F6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997" y="1166469"/>
            <a:ext cx="815121" cy="385064"/>
          </a:xfrm>
          <a:prstGeom prst="rect">
            <a:avLst/>
          </a:prstGeom>
        </p:spPr>
      </p:pic>
      <p:sp>
        <p:nvSpPr>
          <p:cNvPr id="137" name="Zástupný symbol pro obsah 5">
            <a:extLst>
              <a:ext uri="{FF2B5EF4-FFF2-40B4-BE49-F238E27FC236}">
                <a16:creationId xmlns:a16="http://schemas.microsoft.com/office/drawing/2014/main" id="{9B8CE2BC-FC1A-4F41-94DC-69F6B8DDAC57}"/>
              </a:ext>
            </a:extLst>
          </p:cNvPr>
          <p:cNvSpPr txBox="1">
            <a:spLocks/>
          </p:cNvSpPr>
          <p:nvPr/>
        </p:nvSpPr>
        <p:spPr>
          <a:xfrm>
            <a:off x="7429640" y="2673810"/>
            <a:ext cx="653081" cy="3615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277 MIL. MIGRATED </a:t>
            </a:r>
            <a:b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E-MAILS</a:t>
            </a:r>
          </a:p>
        </p:txBody>
      </p:sp>
      <p:sp>
        <p:nvSpPr>
          <p:cNvPr id="147" name="Ovál 146">
            <a:extLst>
              <a:ext uri="{FF2B5EF4-FFF2-40B4-BE49-F238E27FC236}">
                <a16:creationId xmlns:a16="http://schemas.microsoft.com/office/drawing/2014/main" id="{1DF08765-E997-4AAB-9368-12B6D029E64D}"/>
              </a:ext>
            </a:extLst>
          </p:cNvPr>
          <p:cNvSpPr/>
          <p:nvPr/>
        </p:nvSpPr>
        <p:spPr>
          <a:xfrm>
            <a:off x="7339836" y="2418475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8" name="Oblouk 147">
            <a:extLst>
              <a:ext uri="{FF2B5EF4-FFF2-40B4-BE49-F238E27FC236}">
                <a16:creationId xmlns:a16="http://schemas.microsoft.com/office/drawing/2014/main" id="{7FA30EBF-89E0-4653-BE94-F7A28B6CD915}"/>
              </a:ext>
            </a:extLst>
          </p:cNvPr>
          <p:cNvSpPr/>
          <p:nvPr/>
        </p:nvSpPr>
        <p:spPr>
          <a:xfrm rot="10800000">
            <a:off x="7334799" y="2381863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49" name="Přímá spojnice 148">
            <a:extLst>
              <a:ext uri="{FF2B5EF4-FFF2-40B4-BE49-F238E27FC236}">
                <a16:creationId xmlns:a16="http://schemas.microsoft.com/office/drawing/2014/main" id="{53617809-8288-4C07-B409-9C2510388D2D}"/>
              </a:ext>
            </a:extLst>
          </p:cNvPr>
          <p:cNvCxnSpPr>
            <a:cxnSpLocks/>
          </p:cNvCxnSpPr>
          <p:nvPr/>
        </p:nvCxnSpPr>
        <p:spPr>
          <a:xfrm flipV="1">
            <a:off x="8253376" y="1979297"/>
            <a:ext cx="0" cy="12962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ástupný symbol pro obsah 5">
            <a:extLst>
              <a:ext uri="{FF2B5EF4-FFF2-40B4-BE49-F238E27FC236}">
                <a16:creationId xmlns:a16="http://schemas.microsoft.com/office/drawing/2014/main" id="{F2A91965-EFF5-4F0A-A77F-CAF3262CD4D8}"/>
              </a:ext>
            </a:extLst>
          </p:cNvPr>
          <p:cNvSpPr txBox="1">
            <a:spLocks/>
          </p:cNvSpPr>
          <p:nvPr/>
        </p:nvSpPr>
        <p:spPr>
          <a:xfrm>
            <a:off x="7953735" y="3307793"/>
            <a:ext cx="599282" cy="3768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6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COUNTRIES</a:t>
            </a:r>
            <a:br>
              <a:rPr lang="cs-CZ" sz="750">
                <a:solidFill>
                  <a:prstClr val="black"/>
                </a:solidFill>
                <a:latin typeface="Calibri" panose="020F0502020204030204"/>
              </a:rPr>
            </a:b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IMPLEMENTED</a:t>
            </a:r>
          </a:p>
        </p:txBody>
      </p:sp>
      <p:grpSp>
        <p:nvGrpSpPr>
          <p:cNvPr id="151" name="Skupina 150">
            <a:extLst>
              <a:ext uri="{FF2B5EF4-FFF2-40B4-BE49-F238E27FC236}">
                <a16:creationId xmlns:a16="http://schemas.microsoft.com/office/drawing/2014/main" id="{F730D18B-6372-45FA-90C8-BF5751CFE437}"/>
              </a:ext>
            </a:extLst>
          </p:cNvPr>
          <p:cNvGrpSpPr/>
          <p:nvPr/>
        </p:nvGrpSpPr>
        <p:grpSpPr>
          <a:xfrm>
            <a:off x="7840197" y="3087729"/>
            <a:ext cx="884763" cy="884767"/>
            <a:chOff x="675121" y="3307392"/>
            <a:chExt cx="870125" cy="870125"/>
          </a:xfrm>
        </p:grpSpPr>
        <p:sp>
          <p:nvSpPr>
            <p:cNvPr id="152" name="Ovál 151">
              <a:extLst>
                <a:ext uri="{FF2B5EF4-FFF2-40B4-BE49-F238E27FC236}">
                  <a16:creationId xmlns:a16="http://schemas.microsoft.com/office/drawing/2014/main" id="{FDBD12D2-02B5-4DF4-B761-D10FBFF5716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3" name="Oblouk 152">
              <a:extLst>
                <a:ext uri="{FF2B5EF4-FFF2-40B4-BE49-F238E27FC236}">
                  <a16:creationId xmlns:a16="http://schemas.microsoft.com/office/drawing/2014/main" id="{692059F8-7BD7-42F9-AC62-7FB745419B2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9" name="Obrázek 18">
            <a:extLst>
              <a:ext uri="{FF2B5EF4-FFF2-40B4-BE49-F238E27FC236}">
                <a16:creationId xmlns:a16="http://schemas.microsoft.com/office/drawing/2014/main" id="{58F5A3C5-49EE-4A73-86EB-C21213041C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3650" y="1687765"/>
            <a:ext cx="759453" cy="1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9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4E25F4-3446-4CEF-A127-5B4E925D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ORBIT</a:t>
            </a:r>
            <a:r>
              <a:rPr lang="cs-CZ" dirty="0">
                <a:solidFill>
                  <a:srgbClr val="FF6600"/>
                </a:solidFill>
              </a:rPr>
              <a:t>. </a:t>
            </a:r>
            <a:r>
              <a:rPr lang="cs-CZ" b="1" dirty="0" err="1">
                <a:solidFill>
                  <a:srgbClr val="FF6600"/>
                </a:solidFill>
              </a:rPr>
              <a:t>Solutions</a:t>
            </a:r>
            <a:r>
              <a:rPr lang="cs-CZ" b="1" dirty="0">
                <a:solidFill>
                  <a:srgbClr val="FF6600"/>
                </a:solidFill>
              </a:rPr>
              <a:t> </a:t>
            </a:r>
            <a:r>
              <a:rPr lang="cs-CZ" b="1" dirty="0" err="1">
                <a:solidFill>
                  <a:srgbClr val="FF6600"/>
                </a:solidFill>
              </a:rPr>
              <a:t>delivered</a:t>
            </a:r>
            <a:r>
              <a:rPr lang="cs-CZ" b="1" dirty="0">
                <a:solidFill>
                  <a:srgbClr val="FF6600"/>
                </a:solidFill>
              </a:rPr>
              <a:t> to 18 EU </a:t>
            </a:r>
            <a:r>
              <a:rPr lang="cs-CZ" b="1" dirty="0" err="1">
                <a:solidFill>
                  <a:srgbClr val="FF6600"/>
                </a:solidFill>
              </a:rPr>
              <a:t>countries</a:t>
            </a:r>
            <a:endParaRPr lang="cs-CZ" dirty="0">
              <a:solidFill>
                <a:srgbClr val="FF6600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A50BC03E-C30B-4D30-AA8E-B5AFCA307EDA}"/>
              </a:ext>
            </a:extLst>
          </p:cNvPr>
          <p:cNvGrpSpPr/>
          <p:nvPr/>
        </p:nvGrpSpPr>
        <p:grpSpPr>
          <a:xfrm>
            <a:off x="3352800" y="297535"/>
            <a:ext cx="4667251" cy="4380292"/>
            <a:chOff x="1655763" y="421043"/>
            <a:chExt cx="6842125" cy="6543320"/>
          </a:xfrm>
        </p:grpSpPr>
        <p:sp>
          <p:nvSpPr>
            <p:cNvPr id="4" name="Freeform 1">
              <a:extLst>
                <a:ext uri="{FF2B5EF4-FFF2-40B4-BE49-F238E27FC236}">
                  <a16:creationId xmlns:a16="http://schemas.microsoft.com/office/drawing/2014/main" id="{AABFE298-450D-4EAC-91CF-A0D6DA7C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40EB46D0-78A3-47D7-BCA6-8F2121A7E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6EB5D1F9-6428-4585-A07C-99650F47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46B8735-69CC-48E3-8389-F0CF324EA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A71B5D0-E4BA-4635-B083-75547129C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142E84A-B585-4C3F-AF83-296CCBE70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C0CCAD5-BBB5-4CB2-95E6-FEADEB276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460D37D-BD81-4F6C-A512-82EA0F16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79FDC64-0440-48D8-AF2D-3489A8426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AC31CE62-C1B8-4306-8471-BE8415EBE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E0E9A0-016C-402E-8C03-93E9CEB7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DBB46B0-630E-405D-8052-EBEBB8ED9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3391091-8323-4A3D-8078-B3533F19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7A1664-5F92-4C53-A72A-58A139E5A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69198E9-E821-47E6-A4C5-1B9BE80E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846BCCB-FD8C-4DC8-AF8D-12B72DB1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2" y="421043"/>
              <a:ext cx="2982911" cy="4757739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024F5C-B772-4DC9-94EE-01B949A2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83F1B1F-9B7E-46FB-98FC-4D2A67C67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F131580-A394-4CDF-A549-6323FE1CD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62E983F-1CCB-498F-8F94-A6F7827A8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83E4D10-8F1C-468C-8B14-83991C51F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7460F22-2516-48E8-9AFF-17D8926F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44D4B6D-E792-4F6E-B4DE-9A7251A8A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2D9F88E3-7FD0-4F37-A5BF-BCF6E056A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330671C-6C1D-470A-81B9-E1BDDB09D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0AA8DE2-C08A-4E7D-8BFB-E4F1C1165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7F31A404-0DD0-46BF-88DC-989854218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44DE9212-3575-4C46-8617-C041CFC67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6D87D221-0046-44AC-82BA-C2570AF24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FC9FF4D5-167F-4312-B95E-C5EF36AF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16A7B5B0-C129-43F5-B815-7E3EE3BCC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6FD65D77-47C6-48A8-898F-0556EA240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2897AC0E-3013-4769-96AE-D65B9AFAD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5AFF5669-EEAF-448C-BDE1-4E029B2F5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D4423A6-C554-4DFE-825E-2E51F8795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AC2D4B5-0EBA-4792-AEC2-6ACC1E476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0C38F0A2-74B3-4F8D-86EB-06068442C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335852A6-D68D-4726-82FC-3D997F2E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3B50E4D4-E816-40BF-B370-4351AF22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02D8858-B356-4CE3-BA24-FFC47A4B5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3C3F3EB-506E-47B9-8E70-42AB949D6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C9A4F219-3AC1-4A34-9E4A-F1A0B2CD8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890173AE-B56A-4993-870E-1874CB2ED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2B277009-55F2-4DEF-84BB-4DB1B5B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133D4EB3-E453-4B41-AAE5-EABC2B70F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D9DF5A8-6CEA-4611-9C38-7543B4A86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CE4B4878-0F5F-47C0-9ED6-66033E751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5D17EB06-A40C-401B-AACA-231CC00D8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D9509721-F822-46E8-8076-2E065377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7B7839D0-67B1-45F7-BF0A-BE294F9B3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6BD4C79C-2ECD-4EBD-B862-7CEA92D8D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624E4189-AB49-41CB-8F23-36819E1AE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53A5304B-5BF2-4C08-A261-21D95EB0D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5594301D-FDA9-4C06-A91E-14EFCE9C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0A27F136-C672-46EF-BDD2-024EE7A63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ECBE6C5E-1DF6-45DE-9D17-AEEF34D73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48758312-61AE-4853-B899-A08DB243C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F4C70087-EC37-4794-A3C4-52B0B01CC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6FA9A76-B459-4E62-A46E-36A349B5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3873B9E1-B96C-41F3-9B50-B737C2398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3BE12238-4069-4235-B149-5F91CFBB8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49C97EEF-57A4-4563-9C74-CB0F918A4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8919D228-02F6-4A51-AB2C-302B60E7C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14007733-D853-4A78-8258-01C698F8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995B9C2B-82B6-4142-BC95-88926C59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0C3DCA3E-371A-42DF-9024-F585745D0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B1CC0C90-FED9-47B0-9D2F-FF866EA6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BB062135-A599-4509-AA01-38724A11B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A5585A7B-B036-48F1-A8E4-F1E67FC58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80A23D72-A284-4FA8-B257-514C77FC0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13960E5B-D0B1-4D3B-97E9-49CC94253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E04B0AB5-A217-4939-B59F-E9369D240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8171A99D-8EF4-4717-A11F-7A8507441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32AAC7CB-3551-42C5-A289-23C2CA673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DB8471DA-456E-4B5B-8B69-96E8B0147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E354ADEE-4A79-443D-A84E-02CFF30D2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D6F57C87-2D65-4E3F-B0CC-74C2E5AE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61BC7FFA-ADBD-4972-A29C-6FBAB7960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82E7B495-AEF7-4195-8E62-103B4170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481BE6E8-1DAB-41A8-8760-F9D357F38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6DD33350-94E3-4277-B127-F76B13FA0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0FBC8656-E766-473F-B9D5-A759E91C9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89F1A21E-4236-48C7-8941-B6D924A52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A94BBA73-5FA5-49F8-A991-80AE4BCF0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A71FA8BC-0A23-431D-9770-C1109FC92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1688CBA5-74AC-49B8-9A0D-D86A982FD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005BF838-1C81-4975-A965-ECD9542B4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7A7F1C66-BB23-4A65-87B3-6C783DB1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035B7945-FC2E-46A5-BF2E-A156706AF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5DAEFF37-C068-4165-B306-B312AFDF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21476D44-1911-4E11-ADB4-83DC29C6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4353B2CD-C204-47BA-B45F-DFC5960D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48A24971-4714-4DF0-8FE0-5D9C4AD46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E9BC0697-07EE-4377-B5C9-EEBE9E71F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1A979094-3E1D-46B8-8346-A9A45C813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7D96FC9E-BBB4-4567-9049-B713353F8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B5C1E7CC-3AFD-4797-A657-BD50C3D0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5C6CEF99-9E99-4868-B3F6-34A0007EF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3EB39EDC-17D9-40CD-A1FB-CDE99FDD9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EB9B3F6A-8D21-4BBA-BC9E-631A1762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B345845E-13F5-497F-822F-73DD99BAE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02665AD0-61F4-405B-BDF2-449D93B8F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4D379B17-4F30-4A3B-AF52-21E1781A4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C70ACE76-7C78-424C-8CB8-B22206C7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FD5D242A-357B-4D73-8A7D-607361D6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2514BEED-9D1B-4401-BEEA-A76DDFBE8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30338528-D1B6-46E5-A821-9113D9D31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E65AF7DD-E550-4612-B14D-10EA8E645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34D40545-BF31-44B6-BCBD-3C143295D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19A085A9-987B-4FBD-A307-A0C08659D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A1D68A37-DA07-496A-9B6F-7E222743A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3773702B-4AE5-4A96-8950-56D867E0E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2CAAC6D4-8874-4FD4-9B2C-65C642F74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421608AC-81D1-4D0B-AAB7-0798D3E69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EACA4E20-B33D-4921-87AF-9AEA06B2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ADF36912-4FBF-43D8-8C18-2F7A77DFD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217E123E-4D9D-430E-92A4-6964466DC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46109D8F-DA21-425C-BE69-3AF28D96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B8CC9F6D-D5BC-4BF3-9B86-44CFAC98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EFF13DCC-A636-4F9B-848E-10A62D35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E5BC9F29-B926-4E99-9DA4-33EC1233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48E505DC-91F0-4611-BCE8-CF431F450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04660E3C-7709-42CC-BCEC-72BC496D1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E7307373-E769-4D38-B07D-ACBDF45A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A0E53235-5DAA-474E-B243-369CCB9EA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6A612595-5B4C-4770-A9A0-3297360CE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CC08D64A-0396-48E8-9D9E-7A24CC2F1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A4ECEBD6-59B8-4F3A-BDA4-C8FAFDEFC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372808EB-EB6F-4047-8992-58AE5E658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C43AA427-D589-4FD6-9B5E-C571E069A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B910873C-986A-4D0F-8DEB-72F9C9255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EE4CD879-0DAF-40C4-B19D-CACA6CBB5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EDF838D3-C296-4591-85B2-EE6007069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803C9D80-3CC4-4FE5-8970-22DC83FA7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2CF58C3B-347C-4D85-AA93-271772A1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529C5616-9559-48EF-B295-BB549D4A1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EF2D80F9-AFD9-4957-B114-1A866A5C4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BCC3ED23-9224-4AF0-B9A2-4F86FAEFD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14943B32-770C-4BA0-AE2C-C989CFC29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40">
              <a:extLst>
                <a:ext uri="{FF2B5EF4-FFF2-40B4-BE49-F238E27FC236}">
                  <a16:creationId xmlns:a16="http://schemas.microsoft.com/office/drawing/2014/main" id="{A21C1723-68DE-45D4-AB43-D311AE29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41">
              <a:extLst>
                <a:ext uri="{FF2B5EF4-FFF2-40B4-BE49-F238E27FC236}">
                  <a16:creationId xmlns:a16="http://schemas.microsoft.com/office/drawing/2014/main" id="{EB9A70BD-D14A-4D79-A95B-39D0C5D27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9FDD84B7-B139-487C-A7EC-E162EC4C0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3E4954AB-D85E-472D-ACDC-5D96E408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4DD591C4-6977-4C04-B01B-CB7EC64BA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45">
              <a:extLst>
                <a:ext uri="{FF2B5EF4-FFF2-40B4-BE49-F238E27FC236}">
                  <a16:creationId xmlns:a16="http://schemas.microsoft.com/office/drawing/2014/main" id="{838B15A0-9C81-40F8-8DAA-836C196BD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46">
              <a:extLst>
                <a:ext uri="{FF2B5EF4-FFF2-40B4-BE49-F238E27FC236}">
                  <a16:creationId xmlns:a16="http://schemas.microsoft.com/office/drawing/2014/main" id="{28B08540-AC98-4AB2-A53E-F2D331BFF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97E68379-38EB-4FDA-B4DD-0D3AC4DF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F335DB5B-3D5C-4304-B101-9F406595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F493B962-6E8B-4805-9B28-7AC9365BC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7E0454A4-68F2-496B-9D5A-D695D6B18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B53E163C-8DC5-46C4-BF7A-408FE9504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AF8AAA1D-A20D-458E-A632-F24AA08F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6EFEC25C-6ECD-4922-874D-632B18120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54">
              <a:extLst>
                <a:ext uri="{FF2B5EF4-FFF2-40B4-BE49-F238E27FC236}">
                  <a16:creationId xmlns:a16="http://schemas.microsoft.com/office/drawing/2014/main" id="{F608DE4E-B2E9-41AD-9FDF-DEF7BED0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55">
              <a:extLst>
                <a:ext uri="{FF2B5EF4-FFF2-40B4-BE49-F238E27FC236}">
                  <a16:creationId xmlns:a16="http://schemas.microsoft.com/office/drawing/2014/main" id="{DAF7E762-4D1D-4698-9F91-86C1E9DE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ABB6C516-A4E3-49A3-AC1A-66C43489C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0598295E-8598-48F6-978F-84E3E5477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8">
              <a:extLst>
                <a:ext uri="{FF2B5EF4-FFF2-40B4-BE49-F238E27FC236}">
                  <a16:creationId xmlns:a16="http://schemas.microsoft.com/office/drawing/2014/main" id="{A76935EA-A489-451E-A78D-DF91FE86B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9">
              <a:extLst>
                <a:ext uri="{FF2B5EF4-FFF2-40B4-BE49-F238E27FC236}">
                  <a16:creationId xmlns:a16="http://schemas.microsoft.com/office/drawing/2014/main" id="{90F3FF2D-F864-410A-8523-5BCF591FD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357F15AB-631F-4F32-96BB-29D231168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48AB44CF-B3DB-4034-8DC0-E41D4DFFF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A204026A-9414-4CA8-8C63-66A416BC3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DF4E15A4-66A9-4064-A30F-A46114A92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BE766C38-2C60-42F9-82E7-258A4F92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E3BB8804-58AA-448C-A225-018DAB33F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FA0A6534-BCCC-4485-B909-BE0EF459A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E08CE218-1944-49B0-AA05-B3251AE8B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3A2DAAAA-72AC-49E5-943B-EE956C1B8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C06B2386-C11E-4FC8-B6BE-284CBFDC6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403B1773-BABE-41BE-989D-6E6E21531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80B2535A-22F5-43B6-9B4A-E245101ED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75A68703-C84D-4610-8D3D-449E2ABA0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6EBC88B2-A7D0-4D4B-87B3-6FE651A1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74">
              <a:extLst>
                <a:ext uri="{FF2B5EF4-FFF2-40B4-BE49-F238E27FC236}">
                  <a16:creationId xmlns:a16="http://schemas.microsoft.com/office/drawing/2014/main" id="{F7EB092D-D980-4138-8466-E114AD101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529925A7-8AD2-49A9-878D-F4634B8CB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533F7846-1E0F-40EE-B7D6-43A854C65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7">
              <a:extLst>
                <a:ext uri="{FF2B5EF4-FFF2-40B4-BE49-F238E27FC236}">
                  <a16:creationId xmlns:a16="http://schemas.microsoft.com/office/drawing/2014/main" id="{CEFBC89A-45EA-469D-BC96-983E268E6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8">
              <a:extLst>
                <a:ext uri="{FF2B5EF4-FFF2-40B4-BE49-F238E27FC236}">
                  <a16:creationId xmlns:a16="http://schemas.microsoft.com/office/drawing/2014/main" id="{8E82C44A-FA27-4066-9336-20AD3FCFB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9">
              <a:extLst>
                <a:ext uri="{FF2B5EF4-FFF2-40B4-BE49-F238E27FC236}">
                  <a16:creationId xmlns:a16="http://schemas.microsoft.com/office/drawing/2014/main" id="{D5F3F4B9-444A-4573-97CD-395FE141E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80">
              <a:extLst>
                <a:ext uri="{FF2B5EF4-FFF2-40B4-BE49-F238E27FC236}">
                  <a16:creationId xmlns:a16="http://schemas.microsoft.com/office/drawing/2014/main" id="{0C5B9A02-EDFE-4CEA-9450-66E408511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81">
              <a:extLst>
                <a:ext uri="{FF2B5EF4-FFF2-40B4-BE49-F238E27FC236}">
                  <a16:creationId xmlns:a16="http://schemas.microsoft.com/office/drawing/2014/main" id="{88FA304B-2595-4201-AF35-65622AF9E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82">
              <a:extLst>
                <a:ext uri="{FF2B5EF4-FFF2-40B4-BE49-F238E27FC236}">
                  <a16:creationId xmlns:a16="http://schemas.microsoft.com/office/drawing/2014/main" id="{15DB3341-35C5-4F6E-95BD-FBE019719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83">
              <a:extLst>
                <a:ext uri="{FF2B5EF4-FFF2-40B4-BE49-F238E27FC236}">
                  <a16:creationId xmlns:a16="http://schemas.microsoft.com/office/drawing/2014/main" id="{D8CCF617-AA68-414F-AD05-C59418AED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84">
              <a:extLst>
                <a:ext uri="{FF2B5EF4-FFF2-40B4-BE49-F238E27FC236}">
                  <a16:creationId xmlns:a16="http://schemas.microsoft.com/office/drawing/2014/main" id="{FAC8109B-C487-4230-905B-57E6329BB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85">
              <a:extLst>
                <a:ext uri="{FF2B5EF4-FFF2-40B4-BE49-F238E27FC236}">
                  <a16:creationId xmlns:a16="http://schemas.microsoft.com/office/drawing/2014/main" id="{C2D96180-6F7A-4DD9-A249-C5151771A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86">
              <a:extLst>
                <a:ext uri="{FF2B5EF4-FFF2-40B4-BE49-F238E27FC236}">
                  <a16:creationId xmlns:a16="http://schemas.microsoft.com/office/drawing/2014/main" id="{3FF88C9E-C8BD-49BB-B02E-C831182E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9C73B746-988B-4366-912D-3ED4E6FBF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571601B9-CE12-40F1-8720-100036BA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DD45295D-261F-40B8-8F93-B0D57720C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A43C96E9-4F64-4922-9EC3-D30A55F92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91">
              <a:extLst>
                <a:ext uri="{FF2B5EF4-FFF2-40B4-BE49-F238E27FC236}">
                  <a16:creationId xmlns:a16="http://schemas.microsoft.com/office/drawing/2014/main" id="{6893F78B-26BE-4C79-BA8A-80D074807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92">
              <a:extLst>
                <a:ext uri="{FF2B5EF4-FFF2-40B4-BE49-F238E27FC236}">
                  <a16:creationId xmlns:a16="http://schemas.microsoft.com/office/drawing/2014/main" id="{59EA12EE-33D2-4B4F-97C3-F5DF8FA9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93">
              <a:extLst>
                <a:ext uri="{FF2B5EF4-FFF2-40B4-BE49-F238E27FC236}">
                  <a16:creationId xmlns:a16="http://schemas.microsoft.com/office/drawing/2014/main" id="{6E75E6E2-F0A6-48BC-B49C-6378FC34C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94">
              <a:extLst>
                <a:ext uri="{FF2B5EF4-FFF2-40B4-BE49-F238E27FC236}">
                  <a16:creationId xmlns:a16="http://schemas.microsoft.com/office/drawing/2014/main" id="{6853FD4D-CE32-4C8D-90B6-5D32C317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95">
              <a:extLst>
                <a:ext uri="{FF2B5EF4-FFF2-40B4-BE49-F238E27FC236}">
                  <a16:creationId xmlns:a16="http://schemas.microsoft.com/office/drawing/2014/main" id="{8894D7FD-20FF-46B0-8A95-087470699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96">
              <a:extLst>
                <a:ext uri="{FF2B5EF4-FFF2-40B4-BE49-F238E27FC236}">
                  <a16:creationId xmlns:a16="http://schemas.microsoft.com/office/drawing/2014/main" id="{81898DDA-CA83-4191-8118-932426CDB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7">
              <a:extLst>
                <a:ext uri="{FF2B5EF4-FFF2-40B4-BE49-F238E27FC236}">
                  <a16:creationId xmlns:a16="http://schemas.microsoft.com/office/drawing/2014/main" id="{C6367733-7E87-40F1-A975-CCD495669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8">
              <a:extLst>
                <a:ext uri="{FF2B5EF4-FFF2-40B4-BE49-F238E27FC236}">
                  <a16:creationId xmlns:a16="http://schemas.microsoft.com/office/drawing/2014/main" id="{B0675AB5-59CC-4218-A6C0-3EEC3939A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9">
              <a:extLst>
                <a:ext uri="{FF2B5EF4-FFF2-40B4-BE49-F238E27FC236}">
                  <a16:creationId xmlns:a16="http://schemas.microsoft.com/office/drawing/2014/main" id="{B74A2FF4-1120-46C1-977E-34D626332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200">
              <a:extLst>
                <a:ext uri="{FF2B5EF4-FFF2-40B4-BE49-F238E27FC236}">
                  <a16:creationId xmlns:a16="http://schemas.microsoft.com/office/drawing/2014/main" id="{8F96C247-BA11-4F19-AFB6-77258A198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201">
              <a:extLst>
                <a:ext uri="{FF2B5EF4-FFF2-40B4-BE49-F238E27FC236}">
                  <a16:creationId xmlns:a16="http://schemas.microsoft.com/office/drawing/2014/main" id="{0B446EAF-5D5C-47F1-BFA2-94908E9C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202">
              <a:extLst>
                <a:ext uri="{FF2B5EF4-FFF2-40B4-BE49-F238E27FC236}">
                  <a16:creationId xmlns:a16="http://schemas.microsoft.com/office/drawing/2014/main" id="{D75F21A8-854E-4B66-A57D-D650393E8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203">
              <a:extLst>
                <a:ext uri="{FF2B5EF4-FFF2-40B4-BE49-F238E27FC236}">
                  <a16:creationId xmlns:a16="http://schemas.microsoft.com/office/drawing/2014/main" id="{47F8CE51-46C2-4E0E-9136-D53BFE3D2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204">
              <a:extLst>
                <a:ext uri="{FF2B5EF4-FFF2-40B4-BE49-F238E27FC236}">
                  <a16:creationId xmlns:a16="http://schemas.microsoft.com/office/drawing/2014/main" id="{0DE86A31-84A6-44BE-A3D4-CAB9878D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205">
              <a:extLst>
                <a:ext uri="{FF2B5EF4-FFF2-40B4-BE49-F238E27FC236}">
                  <a16:creationId xmlns:a16="http://schemas.microsoft.com/office/drawing/2014/main" id="{96B0B6B9-7788-465B-A8F7-60FBA93BB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206">
              <a:extLst>
                <a:ext uri="{FF2B5EF4-FFF2-40B4-BE49-F238E27FC236}">
                  <a16:creationId xmlns:a16="http://schemas.microsoft.com/office/drawing/2014/main" id="{2FE9A7A3-D3B2-4B73-80B2-DDAFAC755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7">
              <a:extLst>
                <a:ext uri="{FF2B5EF4-FFF2-40B4-BE49-F238E27FC236}">
                  <a16:creationId xmlns:a16="http://schemas.microsoft.com/office/drawing/2014/main" id="{FAF68555-6049-4A4D-8D51-99F479476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8">
              <a:extLst>
                <a:ext uri="{FF2B5EF4-FFF2-40B4-BE49-F238E27FC236}">
                  <a16:creationId xmlns:a16="http://schemas.microsoft.com/office/drawing/2014/main" id="{20FD780B-D31E-44AE-8CB5-5DBCB4FDC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9">
              <a:extLst>
                <a:ext uri="{FF2B5EF4-FFF2-40B4-BE49-F238E27FC236}">
                  <a16:creationId xmlns:a16="http://schemas.microsoft.com/office/drawing/2014/main" id="{34D3D9A1-00C9-481E-970E-E97B8AD40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10">
              <a:extLst>
                <a:ext uri="{FF2B5EF4-FFF2-40B4-BE49-F238E27FC236}">
                  <a16:creationId xmlns:a16="http://schemas.microsoft.com/office/drawing/2014/main" id="{1FD20B85-E31D-4F16-A3D7-7A10C292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11">
              <a:extLst>
                <a:ext uri="{FF2B5EF4-FFF2-40B4-BE49-F238E27FC236}">
                  <a16:creationId xmlns:a16="http://schemas.microsoft.com/office/drawing/2014/main" id="{763056E4-A74F-46BC-AA80-D9462FE85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12">
              <a:extLst>
                <a:ext uri="{FF2B5EF4-FFF2-40B4-BE49-F238E27FC236}">
                  <a16:creationId xmlns:a16="http://schemas.microsoft.com/office/drawing/2014/main" id="{D82B2C34-9692-4243-8694-139F3C5B4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13">
              <a:extLst>
                <a:ext uri="{FF2B5EF4-FFF2-40B4-BE49-F238E27FC236}">
                  <a16:creationId xmlns:a16="http://schemas.microsoft.com/office/drawing/2014/main" id="{5DE03308-D423-41E8-9C0D-F7D13A62F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14">
              <a:extLst>
                <a:ext uri="{FF2B5EF4-FFF2-40B4-BE49-F238E27FC236}">
                  <a16:creationId xmlns:a16="http://schemas.microsoft.com/office/drawing/2014/main" id="{06D182E8-BCA6-40B6-AF43-12176D832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15">
              <a:extLst>
                <a:ext uri="{FF2B5EF4-FFF2-40B4-BE49-F238E27FC236}">
                  <a16:creationId xmlns:a16="http://schemas.microsoft.com/office/drawing/2014/main" id="{780B5D8D-60EC-428F-99D7-C71207C43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16">
              <a:extLst>
                <a:ext uri="{FF2B5EF4-FFF2-40B4-BE49-F238E27FC236}">
                  <a16:creationId xmlns:a16="http://schemas.microsoft.com/office/drawing/2014/main" id="{FEE14938-F43F-4B9E-8B6C-D2C1ABFEB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7">
              <a:extLst>
                <a:ext uri="{FF2B5EF4-FFF2-40B4-BE49-F238E27FC236}">
                  <a16:creationId xmlns:a16="http://schemas.microsoft.com/office/drawing/2014/main" id="{F0E55952-7F7E-4EC3-A026-6067F32BF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8">
              <a:extLst>
                <a:ext uri="{FF2B5EF4-FFF2-40B4-BE49-F238E27FC236}">
                  <a16:creationId xmlns:a16="http://schemas.microsoft.com/office/drawing/2014/main" id="{50381F96-EF59-4E4E-8CEA-3D7AE71D0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9">
              <a:extLst>
                <a:ext uri="{FF2B5EF4-FFF2-40B4-BE49-F238E27FC236}">
                  <a16:creationId xmlns:a16="http://schemas.microsoft.com/office/drawing/2014/main" id="{27B0ADBD-2E94-4E21-AF34-ADEF7ED02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20">
              <a:extLst>
                <a:ext uri="{FF2B5EF4-FFF2-40B4-BE49-F238E27FC236}">
                  <a16:creationId xmlns:a16="http://schemas.microsoft.com/office/drawing/2014/main" id="{117F1612-A0C6-4551-AC66-328D43927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21">
              <a:extLst>
                <a:ext uri="{FF2B5EF4-FFF2-40B4-BE49-F238E27FC236}">
                  <a16:creationId xmlns:a16="http://schemas.microsoft.com/office/drawing/2014/main" id="{3D5973A7-A0E2-4B63-9522-17CEF9EFF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22">
              <a:extLst>
                <a:ext uri="{FF2B5EF4-FFF2-40B4-BE49-F238E27FC236}">
                  <a16:creationId xmlns:a16="http://schemas.microsoft.com/office/drawing/2014/main" id="{E58DA94C-4C14-4F9C-A378-2BE2B3F31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23">
              <a:extLst>
                <a:ext uri="{FF2B5EF4-FFF2-40B4-BE49-F238E27FC236}">
                  <a16:creationId xmlns:a16="http://schemas.microsoft.com/office/drawing/2014/main" id="{54A8CFE4-25A9-4170-B38D-37C24BC1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24">
              <a:extLst>
                <a:ext uri="{FF2B5EF4-FFF2-40B4-BE49-F238E27FC236}">
                  <a16:creationId xmlns:a16="http://schemas.microsoft.com/office/drawing/2014/main" id="{47D5DE00-A33C-4C90-999A-5B36ABA7D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25">
              <a:extLst>
                <a:ext uri="{FF2B5EF4-FFF2-40B4-BE49-F238E27FC236}">
                  <a16:creationId xmlns:a16="http://schemas.microsoft.com/office/drawing/2014/main" id="{6DEFAD4D-6659-46CF-86A3-FA05F7167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26">
              <a:extLst>
                <a:ext uri="{FF2B5EF4-FFF2-40B4-BE49-F238E27FC236}">
                  <a16:creationId xmlns:a16="http://schemas.microsoft.com/office/drawing/2014/main" id="{ADA7B4AA-2035-440B-844A-029BFE83E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7">
              <a:extLst>
                <a:ext uri="{FF2B5EF4-FFF2-40B4-BE49-F238E27FC236}">
                  <a16:creationId xmlns:a16="http://schemas.microsoft.com/office/drawing/2014/main" id="{C028A5BD-5770-4B0E-BAA9-F0CE4480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8">
              <a:extLst>
                <a:ext uri="{FF2B5EF4-FFF2-40B4-BE49-F238E27FC236}">
                  <a16:creationId xmlns:a16="http://schemas.microsoft.com/office/drawing/2014/main" id="{8252E5D7-A162-448F-9D32-7AB11455D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9">
              <a:extLst>
                <a:ext uri="{FF2B5EF4-FFF2-40B4-BE49-F238E27FC236}">
                  <a16:creationId xmlns:a16="http://schemas.microsoft.com/office/drawing/2014/main" id="{A9AD7611-828F-406B-B0F4-E25836A97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30">
              <a:extLst>
                <a:ext uri="{FF2B5EF4-FFF2-40B4-BE49-F238E27FC236}">
                  <a16:creationId xmlns:a16="http://schemas.microsoft.com/office/drawing/2014/main" id="{2CE9757C-9BAE-42C9-91E8-47C864296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31">
              <a:extLst>
                <a:ext uri="{FF2B5EF4-FFF2-40B4-BE49-F238E27FC236}">
                  <a16:creationId xmlns:a16="http://schemas.microsoft.com/office/drawing/2014/main" id="{BCC74774-98D0-48FD-9522-96DA19B71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32">
              <a:extLst>
                <a:ext uri="{FF2B5EF4-FFF2-40B4-BE49-F238E27FC236}">
                  <a16:creationId xmlns:a16="http://schemas.microsoft.com/office/drawing/2014/main" id="{8C07B34D-F3AC-4A81-A5F5-B3E2C6313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33">
              <a:extLst>
                <a:ext uri="{FF2B5EF4-FFF2-40B4-BE49-F238E27FC236}">
                  <a16:creationId xmlns:a16="http://schemas.microsoft.com/office/drawing/2014/main" id="{8E28C9A9-3D07-497D-8BFA-54595E311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34">
              <a:extLst>
                <a:ext uri="{FF2B5EF4-FFF2-40B4-BE49-F238E27FC236}">
                  <a16:creationId xmlns:a16="http://schemas.microsoft.com/office/drawing/2014/main" id="{47A84027-6809-4CC2-B26F-FF7E06679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35">
              <a:extLst>
                <a:ext uri="{FF2B5EF4-FFF2-40B4-BE49-F238E27FC236}">
                  <a16:creationId xmlns:a16="http://schemas.microsoft.com/office/drawing/2014/main" id="{221000F5-4024-4D39-B075-A06DFD390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36">
              <a:extLst>
                <a:ext uri="{FF2B5EF4-FFF2-40B4-BE49-F238E27FC236}">
                  <a16:creationId xmlns:a16="http://schemas.microsoft.com/office/drawing/2014/main" id="{D3F4749A-47A2-4757-BA0E-D5E9F4195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7">
              <a:extLst>
                <a:ext uri="{FF2B5EF4-FFF2-40B4-BE49-F238E27FC236}">
                  <a16:creationId xmlns:a16="http://schemas.microsoft.com/office/drawing/2014/main" id="{541517D1-5ED2-46C7-8EFB-2AB99A480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8">
              <a:extLst>
                <a:ext uri="{FF2B5EF4-FFF2-40B4-BE49-F238E27FC236}">
                  <a16:creationId xmlns:a16="http://schemas.microsoft.com/office/drawing/2014/main" id="{8DC6EB14-CB75-4DA0-95DD-D2BEFE44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9">
              <a:extLst>
                <a:ext uri="{FF2B5EF4-FFF2-40B4-BE49-F238E27FC236}">
                  <a16:creationId xmlns:a16="http://schemas.microsoft.com/office/drawing/2014/main" id="{6DC62270-B515-4099-A6E4-0603AED6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40">
              <a:extLst>
                <a:ext uri="{FF2B5EF4-FFF2-40B4-BE49-F238E27FC236}">
                  <a16:creationId xmlns:a16="http://schemas.microsoft.com/office/drawing/2014/main" id="{97EEB23F-91D2-44B3-BB1C-2A5D1797D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41">
              <a:extLst>
                <a:ext uri="{FF2B5EF4-FFF2-40B4-BE49-F238E27FC236}">
                  <a16:creationId xmlns:a16="http://schemas.microsoft.com/office/drawing/2014/main" id="{13663F9F-9357-495F-B671-6C436D7B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42">
              <a:extLst>
                <a:ext uri="{FF2B5EF4-FFF2-40B4-BE49-F238E27FC236}">
                  <a16:creationId xmlns:a16="http://schemas.microsoft.com/office/drawing/2014/main" id="{514F89F1-9059-4062-8128-427F428C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43">
              <a:extLst>
                <a:ext uri="{FF2B5EF4-FFF2-40B4-BE49-F238E27FC236}">
                  <a16:creationId xmlns:a16="http://schemas.microsoft.com/office/drawing/2014/main" id="{66A0C3DC-4363-4244-8B28-41BFF3D07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44">
              <a:extLst>
                <a:ext uri="{FF2B5EF4-FFF2-40B4-BE49-F238E27FC236}">
                  <a16:creationId xmlns:a16="http://schemas.microsoft.com/office/drawing/2014/main" id="{7710FBE0-B575-4DA2-B549-C50EBCDF9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45">
              <a:extLst>
                <a:ext uri="{FF2B5EF4-FFF2-40B4-BE49-F238E27FC236}">
                  <a16:creationId xmlns:a16="http://schemas.microsoft.com/office/drawing/2014/main" id="{7E14A30F-C56E-42BE-8A4B-1D34657B6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46">
              <a:extLst>
                <a:ext uri="{FF2B5EF4-FFF2-40B4-BE49-F238E27FC236}">
                  <a16:creationId xmlns:a16="http://schemas.microsoft.com/office/drawing/2014/main" id="{F4FF1F57-9066-43B3-AD2E-F890B6A4E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7">
              <a:extLst>
                <a:ext uri="{FF2B5EF4-FFF2-40B4-BE49-F238E27FC236}">
                  <a16:creationId xmlns:a16="http://schemas.microsoft.com/office/drawing/2014/main" id="{0286C9D5-34DD-4875-AB88-2A9F883F9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8">
              <a:extLst>
                <a:ext uri="{FF2B5EF4-FFF2-40B4-BE49-F238E27FC236}">
                  <a16:creationId xmlns:a16="http://schemas.microsoft.com/office/drawing/2014/main" id="{0EDD5FC2-5F7F-42B6-A9B2-F838662A7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9">
              <a:extLst>
                <a:ext uri="{FF2B5EF4-FFF2-40B4-BE49-F238E27FC236}">
                  <a16:creationId xmlns:a16="http://schemas.microsoft.com/office/drawing/2014/main" id="{96489F16-DA16-4E43-BF10-8717DE4ED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9" y="5421313"/>
              <a:ext cx="727075" cy="515936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50">
              <a:extLst>
                <a:ext uri="{FF2B5EF4-FFF2-40B4-BE49-F238E27FC236}">
                  <a16:creationId xmlns:a16="http://schemas.microsoft.com/office/drawing/2014/main" id="{BB625258-EDD8-4187-A5CF-74673AF82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7" y="5422900"/>
              <a:ext cx="190502" cy="100369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FF6600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51">
              <a:extLst>
                <a:ext uri="{FF2B5EF4-FFF2-40B4-BE49-F238E27FC236}">
                  <a16:creationId xmlns:a16="http://schemas.microsoft.com/office/drawing/2014/main" id="{806D81CA-E378-4759-B2A0-2C6EE5B2B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52">
              <a:extLst>
                <a:ext uri="{FF2B5EF4-FFF2-40B4-BE49-F238E27FC236}">
                  <a16:creationId xmlns:a16="http://schemas.microsoft.com/office/drawing/2014/main" id="{C93A2BE0-ACFE-4F7B-A592-AFF81E780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53">
              <a:extLst>
                <a:ext uri="{FF2B5EF4-FFF2-40B4-BE49-F238E27FC236}">
                  <a16:creationId xmlns:a16="http://schemas.microsoft.com/office/drawing/2014/main" id="{64E0CC39-70B6-4BE1-A895-0A4494A6A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54">
              <a:extLst>
                <a:ext uri="{FF2B5EF4-FFF2-40B4-BE49-F238E27FC236}">
                  <a16:creationId xmlns:a16="http://schemas.microsoft.com/office/drawing/2014/main" id="{659DDECB-5BF2-4B56-867E-F165980C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55">
              <a:extLst>
                <a:ext uri="{FF2B5EF4-FFF2-40B4-BE49-F238E27FC236}">
                  <a16:creationId xmlns:a16="http://schemas.microsoft.com/office/drawing/2014/main" id="{53052553-3BB0-424E-9EEE-B7708A0ED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56">
              <a:extLst>
                <a:ext uri="{FF2B5EF4-FFF2-40B4-BE49-F238E27FC236}">
                  <a16:creationId xmlns:a16="http://schemas.microsoft.com/office/drawing/2014/main" id="{D0287535-3EAA-476E-A107-45C541BA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7">
              <a:extLst>
                <a:ext uri="{FF2B5EF4-FFF2-40B4-BE49-F238E27FC236}">
                  <a16:creationId xmlns:a16="http://schemas.microsoft.com/office/drawing/2014/main" id="{3F028ACD-899D-42D5-988B-9D4B69E95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8">
              <a:extLst>
                <a:ext uri="{FF2B5EF4-FFF2-40B4-BE49-F238E27FC236}">
                  <a16:creationId xmlns:a16="http://schemas.microsoft.com/office/drawing/2014/main" id="{15B29E01-0C7E-46EC-802C-DBD278F80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9">
              <a:extLst>
                <a:ext uri="{FF2B5EF4-FFF2-40B4-BE49-F238E27FC236}">
                  <a16:creationId xmlns:a16="http://schemas.microsoft.com/office/drawing/2014/main" id="{1300E5C5-7779-4AB4-AEBA-99318B31D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60">
              <a:extLst>
                <a:ext uri="{FF2B5EF4-FFF2-40B4-BE49-F238E27FC236}">
                  <a16:creationId xmlns:a16="http://schemas.microsoft.com/office/drawing/2014/main" id="{D16BA26B-75CE-4B2F-B00B-88371B5C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61">
              <a:extLst>
                <a:ext uri="{FF2B5EF4-FFF2-40B4-BE49-F238E27FC236}">
                  <a16:creationId xmlns:a16="http://schemas.microsoft.com/office/drawing/2014/main" id="{A16295A5-335F-472F-9145-4392FAA16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62">
              <a:extLst>
                <a:ext uri="{FF2B5EF4-FFF2-40B4-BE49-F238E27FC236}">
                  <a16:creationId xmlns:a16="http://schemas.microsoft.com/office/drawing/2014/main" id="{E753F6DB-35C1-46AD-8992-930FD17D0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63">
              <a:extLst>
                <a:ext uri="{FF2B5EF4-FFF2-40B4-BE49-F238E27FC236}">
                  <a16:creationId xmlns:a16="http://schemas.microsoft.com/office/drawing/2014/main" id="{13605EF1-ECD6-4A2C-8836-EF3200AC1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64">
              <a:extLst>
                <a:ext uri="{FF2B5EF4-FFF2-40B4-BE49-F238E27FC236}">
                  <a16:creationId xmlns:a16="http://schemas.microsoft.com/office/drawing/2014/main" id="{BBFF235D-9236-4063-81F7-59DC06EBA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65">
              <a:extLst>
                <a:ext uri="{FF2B5EF4-FFF2-40B4-BE49-F238E27FC236}">
                  <a16:creationId xmlns:a16="http://schemas.microsoft.com/office/drawing/2014/main" id="{AA3AD7E5-3B41-4C74-8C6B-CAB37B18D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66">
              <a:extLst>
                <a:ext uri="{FF2B5EF4-FFF2-40B4-BE49-F238E27FC236}">
                  <a16:creationId xmlns:a16="http://schemas.microsoft.com/office/drawing/2014/main" id="{8356F31D-AC40-46F3-BD7A-0ABE4CC4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7">
              <a:extLst>
                <a:ext uri="{FF2B5EF4-FFF2-40B4-BE49-F238E27FC236}">
                  <a16:creationId xmlns:a16="http://schemas.microsoft.com/office/drawing/2014/main" id="{51F70765-01F9-423A-A498-0A23C2453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8">
              <a:extLst>
                <a:ext uri="{FF2B5EF4-FFF2-40B4-BE49-F238E27FC236}">
                  <a16:creationId xmlns:a16="http://schemas.microsoft.com/office/drawing/2014/main" id="{CCB7E432-0151-42CA-9846-173F0D04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9">
              <a:extLst>
                <a:ext uri="{FF2B5EF4-FFF2-40B4-BE49-F238E27FC236}">
                  <a16:creationId xmlns:a16="http://schemas.microsoft.com/office/drawing/2014/main" id="{26F9FB72-21F1-411D-827E-8040734A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434;p24">
            <a:extLst>
              <a:ext uri="{FF2B5EF4-FFF2-40B4-BE49-F238E27FC236}">
                <a16:creationId xmlns:a16="http://schemas.microsoft.com/office/drawing/2014/main" id="{F7963538-9DD5-4289-98C0-A35F6CD9AA72}"/>
              </a:ext>
            </a:extLst>
          </p:cNvPr>
          <p:cNvSpPr txBox="1"/>
          <p:nvPr/>
        </p:nvSpPr>
        <p:spPr>
          <a:xfrm>
            <a:off x="426450" y="794425"/>
            <a:ext cx="2196761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Bosnia and Herzegovina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Bulgaria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Montenegro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Czech Republic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Croatia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Italy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Kosovo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Hungary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Moldova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Austria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Romania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Northern Macedonia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Slovakia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Slovenia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Serbia</a:t>
            </a:r>
            <a:endParaRPr kumimoji="0" lang="cs-CZ" sz="1400" b="0" i="0" u="none" strike="noStrike" kern="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350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>
            <a:extLst>
              <a:ext uri="{FF2B5EF4-FFF2-40B4-BE49-F238E27FC236}">
                <a16:creationId xmlns:a16="http://schemas.microsoft.com/office/drawing/2014/main" id="{F8360523-AC87-4F18-AA7C-89A2289A0A4E}"/>
              </a:ext>
            </a:extLst>
          </p:cNvPr>
          <p:cNvGrpSpPr/>
          <p:nvPr/>
        </p:nvGrpSpPr>
        <p:grpSpPr>
          <a:xfrm>
            <a:off x="421828" y="1653659"/>
            <a:ext cx="1960114" cy="2431306"/>
            <a:chOff x="421828" y="1653659"/>
            <a:chExt cx="1960114" cy="2431306"/>
          </a:xfrm>
        </p:grpSpPr>
        <p:sp>
          <p:nvSpPr>
            <p:cNvPr id="27" name="Grafický objekt 4">
              <a:extLst>
                <a:ext uri="{FF2B5EF4-FFF2-40B4-BE49-F238E27FC236}">
                  <a16:creationId xmlns:a16="http://schemas.microsoft.com/office/drawing/2014/main" id="{CFB75D5E-9E48-4996-9B66-31F33D837E06}"/>
                </a:ext>
              </a:extLst>
            </p:cNvPr>
            <p:cNvSpPr/>
            <p:nvPr/>
          </p:nvSpPr>
          <p:spPr>
            <a:xfrm>
              <a:off x="421828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525955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FLEXIBLE WORKPLACE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Skupina 1">
              <a:extLst>
                <a:ext uri="{FF2B5EF4-FFF2-40B4-BE49-F238E27FC236}">
                  <a16:creationId xmlns:a16="http://schemas.microsoft.com/office/drawing/2014/main" id="{9209CF73-C7C5-4965-A38A-BA2983679F71}"/>
                </a:ext>
              </a:extLst>
            </p:cNvPr>
            <p:cNvGrpSpPr/>
            <p:nvPr/>
          </p:nvGrpSpPr>
          <p:grpSpPr>
            <a:xfrm>
              <a:off x="954932" y="1788237"/>
              <a:ext cx="879651" cy="957000"/>
              <a:chOff x="960406" y="1818225"/>
              <a:chExt cx="879651" cy="957000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960406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 rot="10800000">
                <a:off x="970057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8" name="Google Shape;98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39838" y="2065448"/>
                <a:ext cx="493442" cy="4544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D90262C8-0FDF-4657-96C1-6B184F1CDF5C}"/>
              </a:ext>
            </a:extLst>
          </p:cNvPr>
          <p:cNvGrpSpPr/>
          <p:nvPr/>
        </p:nvGrpSpPr>
        <p:grpSpPr>
          <a:xfrm>
            <a:off x="4673832" y="1653659"/>
            <a:ext cx="1960114" cy="2431306"/>
            <a:chOff x="4673832" y="1653659"/>
            <a:chExt cx="1960114" cy="2431306"/>
          </a:xfrm>
        </p:grpSpPr>
        <p:sp>
          <p:nvSpPr>
            <p:cNvPr id="31" name="Grafický objekt 4">
              <a:extLst>
                <a:ext uri="{FF2B5EF4-FFF2-40B4-BE49-F238E27FC236}">
                  <a16:creationId xmlns:a16="http://schemas.microsoft.com/office/drawing/2014/main" id="{302A8F32-E3A1-4878-AF60-BE6A7296D70F}"/>
                </a:ext>
              </a:extLst>
            </p:cNvPr>
            <p:cNvSpPr/>
            <p:nvPr/>
          </p:nvSpPr>
          <p:spPr>
            <a:xfrm>
              <a:off x="4673832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4778144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</a:t>
              </a:r>
              <a:b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JOURNEY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Skupina 4">
              <a:extLst>
                <a:ext uri="{FF2B5EF4-FFF2-40B4-BE49-F238E27FC236}">
                  <a16:creationId xmlns:a16="http://schemas.microsoft.com/office/drawing/2014/main" id="{0815000E-DBFA-48ED-819C-47FBB180B7CB}"/>
                </a:ext>
              </a:extLst>
            </p:cNvPr>
            <p:cNvGrpSpPr/>
            <p:nvPr/>
          </p:nvGrpSpPr>
          <p:grpSpPr>
            <a:xfrm>
              <a:off x="5224145" y="1777327"/>
              <a:ext cx="870000" cy="967986"/>
              <a:chOff x="5209544" y="1857883"/>
              <a:chExt cx="870000" cy="967986"/>
            </a:xfrm>
          </p:grpSpPr>
          <p:sp>
            <p:nvSpPr>
              <p:cNvPr id="99" name="Google Shape;99;p15"/>
              <p:cNvSpPr/>
              <p:nvPr/>
            </p:nvSpPr>
            <p:spPr>
              <a:xfrm>
                <a:off x="5209544" y="1913569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5209544" y="1857883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2" name="Google Shape;102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34270" y="2225234"/>
                <a:ext cx="620548" cy="2889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459A09A0-DCD1-4D95-A4BD-33302A60AA68}"/>
              </a:ext>
            </a:extLst>
          </p:cNvPr>
          <p:cNvGrpSpPr/>
          <p:nvPr/>
        </p:nvGrpSpPr>
        <p:grpSpPr>
          <a:xfrm>
            <a:off x="6799834" y="1653659"/>
            <a:ext cx="1960114" cy="2431306"/>
            <a:chOff x="6799834" y="1653659"/>
            <a:chExt cx="1960114" cy="2431306"/>
          </a:xfrm>
        </p:grpSpPr>
        <p:sp>
          <p:nvSpPr>
            <p:cNvPr id="32" name="Grafický objekt 4">
              <a:extLst>
                <a:ext uri="{FF2B5EF4-FFF2-40B4-BE49-F238E27FC236}">
                  <a16:creationId xmlns:a16="http://schemas.microsoft.com/office/drawing/2014/main" id="{4A53A847-2502-4898-B74C-04C5CBD2CF59}"/>
                </a:ext>
              </a:extLst>
            </p:cNvPr>
            <p:cNvSpPr/>
            <p:nvPr/>
          </p:nvSpPr>
          <p:spPr>
            <a:xfrm>
              <a:off x="6799834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23" name="Google Shape;100;p15">
              <a:extLst>
                <a:ext uri="{FF2B5EF4-FFF2-40B4-BE49-F238E27FC236}">
                  <a16:creationId xmlns:a16="http://schemas.microsoft.com/office/drawing/2014/main" id="{B913DFF4-0603-48E7-AB58-717F56F2EC4F}"/>
                </a:ext>
              </a:extLst>
            </p:cNvPr>
            <p:cNvSpPr txBox="1"/>
            <p:nvPr/>
          </p:nvSpPr>
          <p:spPr>
            <a:xfrm>
              <a:off x="6910089" y="2868980"/>
              <a:ext cx="1692300" cy="33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SECURITY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2EC2A6DD-337E-4327-BA00-1E7CBA28DC49}"/>
                </a:ext>
              </a:extLst>
            </p:cNvPr>
            <p:cNvGrpSpPr/>
            <p:nvPr/>
          </p:nvGrpSpPr>
          <p:grpSpPr>
            <a:xfrm>
              <a:off x="7319068" y="1788237"/>
              <a:ext cx="870000" cy="957000"/>
              <a:chOff x="7341213" y="1818224"/>
              <a:chExt cx="870000" cy="957000"/>
            </a:xfrm>
          </p:grpSpPr>
          <p:sp>
            <p:nvSpPr>
              <p:cNvPr id="22" name="Google Shape;99;p15">
                <a:extLst>
                  <a:ext uri="{FF2B5EF4-FFF2-40B4-BE49-F238E27FC236}">
                    <a16:creationId xmlns:a16="http://schemas.microsoft.com/office/drawing/2014/main" id="{0CC99C01-FEA8-4888-AF62-4218D2A079EF}"/>
                  </a:ext>
                </a:extLst>
              </p:cNvPr>
              <p:cNvSpPr/>
              <p:nvPr/>
            </p:nvSpPr>
            <p:spPr>
              <a:xfrm>
                <a:off x="7341488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1;p15">
                <a:extLst>
                  <a:ext uri="{FF2B5EF4-FFF2-40B4-BE49-F238E27FC236}">
                    <a16:creationId xmlns:a16="http://schemas.microsoft.com/office/drawing/2014/main" id="{5F8FE6B9-70EC-4A15-9AE3-2781421E2C3D}"/>
                  </a:ext>
                </a:extLst>
              </p:cNvPr>
              <p:cNvSpPr/>
              <p:nvPr/>
            </p:nvSpPr>
            <p:spPr>
              <a:xfrm rot="10800000">
                <a:off x="7341213" y="1818224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6" name="Google Shape;93;p15">
                <a:extLst>
                  <a:ext uri="{FF2B5EF4-FFF2-40B4-BE49-F238E27FC236}">
                    <a16:creationId xmlns:a16="http://schemas.microsoft.com/office/drawing/2014/main" id="{B14460D8-A6D0-4AC5-A4B4-9E79406AFB8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583549" y="2111944"/>
                <a:ext cx="345379" cy="419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4188A279-488C-498E-BEF4-E89F2439ECF8}"/>
              </a:ext>
            </a:extLst>
          </p:cNvPr>
          <p:cNvGrpSpPr/>
          <p:nvPr/>
        </p:nvGrpSpPr>
        <p:grpSpPr>
          <a:xfrm>
            <a:off x="2550013" y="1653659"/>
            <a:ext cx="1960114" cy="2431306"/>
            <a:chOff x="2550013" y="1653659"/>
            <a:chExt cx="1960114" cy="2431306"/>
          </a:xfrm>
        </p:grpSpPr>
        <p:sp>
          <p:nvSpPr>
            <p:cNvPr id="30" name="Grafický objekt 4">
              <a:extLst>
                <a:ext uri="{FF2B5EF4-FFF2-40B4-BE49-F238E27FC236}">
                  <a16:creationId xmlns:a16="http://schemas.microsoft.com/office/drawing/2014/main" id="{E1809697-35AA-4288-B15D-56364A739769}"/>
                </a:ext>
              </a:extLst>
            </p:cNvPr>
            <p:cNvSpPr/>
            <p:nvPr/>
          </p:nvSpPr>
          <p:spPr>
            <a:xfrm>
              <a:off x="2550013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2635455" y="2868980"/>
              <a:ext cx="1735823" cy="390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-CZ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MICROSOFT 365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447678CB-FBD6-4B57-A19C-88BE26C2F283}"/>
                </a:ext>
              </a:extLst>
            </p:cNvPr>
            <p:cNvGrpSpPr/>
            <p:nvPr/>
          </p:nvGrpSpPr>
          <p:grpSpPr>
            <a:xfrm>
              <a:off x="3079218" y="1788257"/>
              <a:ext cx="870000" cy="957000"/>
              <a:chOff x="3077035" y="1818225"/>
              <a:chExt cx="870000" cy="95700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3086434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 rot="10800000">
                <a:off x="3077035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" name="Grafický objekt 5" descr="Uživatelé se souvislou výplní">
                <a:extLst>
                  <a:ext uri="{FF2B5EF4-FFF2-40B4-BE49-F238E27FC236}">
                    <a16:creationId xmlns:a16="http://schemas.microsoft.com/office/drawing/2014/main" id="{30E05D15-6324-4044-AEDB-865D2FBD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83375" y="1992779"/>
                <a:ext cx="662552" cy="662552"/>
              </a:xfrm>
              <a:prstGeom prst="rect">
                <a:avLst/>
              </a:prstGeom>
            </p:spPr>
          </p:pic>
        </p:grpSp>
      </p:grpSp>
      <p:sp>
        <p:nvSpPr>
          <p:cNvPr id="28" name="Nadpis 1">
            <a:extLst>
              <a:ext uri="{FF2B5EF4-FFF2-40B4-BE49-F238E27FC236}">
                <a16:creationId xmlns:a16="http://schemas.microsoft.com/office/drawing/2014/main" id="{9F688F47-5A23-473E-B831-9A47933B9D8F}"/>
              </a:ext>
            </a:extLst>
          </p:cNvPr>
          <p:cNvSpPr txBox="1">
            <a:spLocks/>
          </p:cNvSpPr>
          <p:nvPr/>
        </p:nvSpPr>
        <p:spPr>
          <a:xfrm>
            <a:off x="421828" y="306420"/>
            <a:ext cx="4908432" cy="499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ORBIT. </a:t>
            </a:r>
            <a:r>
              <a:rPr lang="cs" b="1" dirty="0"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kumimoji="0" lang="c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ompetencies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97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ál 57">
            <a:extLst>
              <a:ext uri="{FF2B5EF4-FFF2-40B4-BE49-F238E27FC236}">
                <a16:creationId xmlns:a16="http://schemas.microsoft.com/office/drawing/2014/main" id="{C165004F-A128-416B-8A1F-6B2C224D00B3}"/>
              </a:ext>
            </a:extLst>
          </p:cNvPr>
          <p:cNvSpPr/>
          <p:nvPr/>
        </p:nvSpPr>
        <p:spPr>
          <a:xfrm>
            <a:off x="2504233" y="1434409"/>
            <a:ext cx="1675622" cy="159244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Oblouk 75">
            <a:extLst>
              <a:ext uri="{FF2B5EF4-FFF2-40B4-BE49-F238E27FC236}">
                <a16:creationId xmlns:a16="http://schemas.microsoft.com/office/drawing/2014/main" id="{6DD29DC6-50B6-4FAD-B050-189BB35FDA05}"/>
              </a:ext>
            </a:extLst>
          </p:cNvPr>
          <p:cNvSpPr/>
          <p:nvPr/>
        </p:nvSpPr>
        <p:spPr>
          <a:xfrm rot="10800000">
            <a:off x="2505898" y="1390537"/>
            <a:ext cx="1636316" cy="1636315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Grafický objekt 4">
            <a:extLst>
              <a:ext uri="{FF2B5EF4-FFF2-40B4-BE49-F238E27FC236}">
                <a16:creationId xmlns:a16="http://schemas.microsoft.com/office/drawing/2014/main" id="{2ACCE01A-0D97-48E2-AC4E-265C04B2D204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Grafický objekt 4">
            <a:extLst>
              <a:ext uri="{FF2B5EF4-FFF2-40B4-BE49-F238E27FC236}">
                <a16:creationId xmlns:a16="http://schemas.microsoft.com/office/drawing/2014/main" id="{03999673-CB2D-4341-BE61-CBCF17B9F71A}"/>
              </a:ext>
            </a:extLst>
          </p:cNvPr>
          <p:cNvSpPr/>
          <p:nvPr/>
        </p:nvSpPr>
        <p:spPr>
          <a:xfrm>
            <a:off x="4720296" y="-49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3D63F822-3E05-4425-9D9B-6235668949B7}"/>
              </a:ext>
            </a:extLst>
          </p:cNvPr>
          <p:cNvSpPr/>
          <p:nvPr/>
        </p:nvSpPr>
        <p:spPr>
          <a:xfrm>
            <a:off x="2411413" y="3134580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A168F61E-0C05-4A9C-B078-7EF1B301211F}"/>
              </a:ext>
            </a:extLst>
          </p:cNvPr>
          <p:cNvSpPr/>
          <p:nvPr/>
        </p:nvSpPr>
        <p:spPr>
          <a:xfrm>
            <a:off x="5978470" y="3170111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Flexible Workplace</a:t>
            </a:r>
          </a:p>
        </p:txBody>
      </p:sp>
      <p:sp>
        <p:nvSpPr>
          <p:cNvPr id="33" name="Obdélník 32">
            <a:extLst>
              <a:ext uri="{FF2B5EF4-FFF2-40B4-BE49-F238E27FC236}">
                <a16:creationId xmlns:a16="http://schemas.microsoft.com/office/drawing/2014/main" id="{D1C85EC5-0FAC-4FC0-82F6-9CDEB3FB90F0}"/>
              </a:ext>
            </a:extLst>
          </p:cNvPr>
          <p:cNvSpPr/>
          <p:nvPr/>
        </p:nvSpPr>
        <p:spPr>
          <a:xfrm>
            <a:off x="2802411" y="1618552"/>
            <a:ext cx="1179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Endpoint Virtualization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CITRIX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MICROSOFT AVD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VMWARE</a:t>
            </a: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EBF8F8B8-A209-469B-A403-6CABEB1B56A2}"/>
              </a:ext>
            </a:extLst>
          </p:cNvPr>
          <p:cNvSpPr/>
          <p:nvPr/>
        </p:nvSpPr>
        <p:spPr>
          <a:xfrm>
            <a:off x="2693266" y="3579889"/>
            <a:ext cx="125733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BYOD Strategy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Blueprint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Legislati</a:t>
            </a:r>
            <a:r>
              <a:rPr lang="cs-CZ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ion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Governance</a:t>
            </a: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9257E2F0-C1A0-47D5-A991-393FA723980D}"/>
              </a:ext>
            </a:extLst>
          </p:cNvPr>
          <p:cNvSpPr/>
          <p:nvPr/>
        </p:nvSpPr>
        <p:spPr>
          <a:xfrm>
            <a:off x="6175919" y="1720228"/>
            <a:ext cx="1393676" cy="113684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ORBIT </a:t>
            </a:r>
            <a:b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3D Workplace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and secure platform for power-hungry users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NVIDIA</a:t>
            </a:r>
          </a:p>
        </p:txBody>
      </p:sp>
      <p:sp>
        <p:nvSpPr>
          <p:cNvPr id="41" name="Obdélník 40">
            <a:extLst>
              <a:ext uri="{FF2B5EF4-FFF2-40B4-BE49-F238E27FC236}">
                <a16:creationId xmlns:a16="http://schemas.microsoft.com/office/drawing/2014/main" id="{792C1298-D1DD-49AA-BA5F-3BC19EC5344F}"/>
              </a:ext>
            </a:extLst>
          </p:cNvPr>
          <p:cNvSpPr/>
          <p:nvPr/>
        </p:nvSpPr>
        <p:spPr>
          <a:xfrm>
            <a:off x="4520325" y="3685413"/>
            <a:ext cx="124498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Enterprise</a:t>
            </a:r>
          </a:p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Mobility Management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INTUNE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XENMOBILE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WORKSPACE ONE</a:t>
            </a:r>
          </a:p>
        </p:txBody>
      </p:sp>
      <p:sp>
        <p:nvSpPr>
          <p:cNvPr id="43" name="Obdélník 42">
            <a:extLst>
              <a:ext uri="{FF2B5EF4-FFF2-40B4-BE49-F238E27FC236}">
                <a16:creationId xmlns:a16="http://schemas.microsoft.com/office/drawing/2014/main" id="{91ED3866-50CE-4705-BCC0-EB4824E7FA45}"/>
              </a:ext>
            </a:extLst>
          </p:cNvPr>
          <p:cNvSpPr/>
          <p:nvPr/>
        </p:nvSpPr>
        <p:spPr>
          <a:xfrm>
            <a:off x="6209738" y="3443449"/>
            <a:ext cx="1466177" cy="11172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 Security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Multifactor authentication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Web application firewall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Monitoring, Identity</a:t>
            </a:r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id="{E4AF1F41-C547-43AC-AB97-7730B5B89816}"/>
              </a:ext>
            </a:extLst>
          </p:cNvPr>
          <p:cNvSpPr/>
          <p:nvPr/>
        </p:nvSpPr>
        <p:spPr>
          <a:xfrm>
            <a:off x="5911308" y="1434409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Oblouk 81">
            <a:extLst>
              <a:ext uri="{FF2B5EF4-FFF2-40B4-BE49-F238E27FC236}">
                <a16:creationId xmlns:a16="http://schemas.microsoft.com/office/drawing/2014/main" id="{C2291C40-C656-415E-B385-900A71126BB7}"/>
              </a:ext>
            </a:extLst>
          </p:cNvPr>
          <p:cNvSpPr/>
          <p:nvPr/>
        </p:nvSpPr>
        <p:spPr>
          <a:xfrm rot="10800000">
            <a:off x="5933278" y="141935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Oblouk 84">
            <a:extLst>
              <a:ext uri="{FF2B5EF4-FFF2-40B4-BE49-F238E27FC236}">
                <a16:creationId xmlns:a16="http://schemas.microsoft.com/office/drawing/2014/main" id="{91187387-151D-46C9-87C5-190DBCD79565}"/>
              </a:ext>
            </a:extLst>
          </p:cNvPr>
          <p:cNvSpPr/>
          <p:nvPr/>
        </p:nvSpPr>
        <p:spPr>
          <a:xfrm rot="10800000">
            <a:off x="2420180" y="3104464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Oblouk 90">
            <a:extLst>
              <a:ext uri="{FF2B5EF4-FFF2-40B4-BE49-F238E27FC236}">
                <a16:creationId xmlns:a16="http://schemas.microsoft.com/office/drawing/2014/main" id="{F22BAF56-BCCD-4AA6-9637-295F3AEBB5B7}"/>
              </a:ext>
            </a:extLst>
          </p:cNvPr>
          <p:cNvSpPr/>
          <p:nvPr/>
        </p:nvSpPr>
        <p:spPr>
          <a:xfrm rot="10800000">
            <a:off x="5991646" y="3155053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ABB222A-0EDD-4FD2-9141-35E0B3D0E3BC}"/>
              </a:ext>
            </a:extLst>
          </p:cNvPr>
          <p:cNvGrpSpPr/>
          <p:nvPr/>
        </p:nvGrpSpPr>
        <p:grpSpPr>
          <a:xfrm>
            <a:off x="3720557" y="1837249"/>
            <a:ext cx="2650050" cy="1582000"/>
            <a:chOff x="5297076" y="2966872"/>
            <a:chExt cx="3587786" cy="2141800"/>
          </a:xfrm>
        </p:grpSpPr>
        <p:pic>
          <p:nvPicPr>
            <p:cNvPr id="73" name="Picture 14">
              <a:extLst>
                <a:ext uri="{FF2B5EF4-FFF2-40B4-BE49-F238E27FC236}">
                  <a16:creationId xmlns:a16="http://schemas.microsoft.com/office/drawing/2014/main" id="{CB089D28-E6DB-44DD-B372-C9B58C32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076" y="2966872"/>
              <a:ext cx="3587786" cy="2141800"/>
            </a:xfrm>
            <a:prstGeom prst="rect">
              <a:avLst/>
            </a:prstGeom>
            <a:effectLst>
              <a:outerShdw blurRad="76200" dist="241300" dir="5580000" sx="95000" sy="95000" kx="-800400" algn="bl" rotWithShape="0">
                <a:prstClr val="black">
                  <a:alpha val="9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A6EE76-1F88-4949-8E56-1F490C13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353" y="3143362"/>
              <a:ext cx="2700776" cy="1628013"/>
            </a:xfrm>
            <a:prstGeom prst="rect">
              <a:avLst/>
            </a:prstGeom>
          </p:spPr>
        </p:pic>
      </p:grpSp>
      <p:grpSp>
        <p:nvGrpSpPr>
          <p:cNvPr id="5" name="Skupina 4">
            <a:extLst>
              <a:ext uri="{FF2B5EF4-FFF2-40B4-BE49-F238E27FC236}">
                <a16:creationId xmlns:a16="http://schemas.microsoft.com/office/drawing/2014/main" id="{B528741D-457D-4D60-84CA-636EC91446AA}"/>
              </a:ext>
            </a:extLst>
          </p:cNvPr>
          <p:cNvGrpSpPr/>
          <p:nvPr/>
        </p:nvGrpSpPr>
        <p:grpSpPr>
          <a:xfrm>
            <a:off x="536980" y="1714049"/>
            <a:ext cx="925220" cy="3179654"/>
            <a:chOff x="496121" y="1305939"/>
            <a:chExt cx="925220" cy="3179654"/>
          </a:xfrm>
        </p:grpSpPr>
        <p:grpSp>
          <p:nvGrpSpPr>
            <p:cNvPr id="72" name="Skupina 71">
              <a:extLst>
                <a:ext uri="{FF2B5EF4-FFF2-40B4-BE49-F238E27FC236}">
                  <a16:creationId xmlns:a16="http://schemas.microsoft.com/office/drawing/2014/main" id="{20D7CABC-D152-4073-A31D-37B4FE5420E3}"/>
                </a:ext>
              </a:extLst>
            </p:cNvPr>
            <p:cNvGrpSpPr/>
            <p:nvPr/>
          </p:nvGrpSpPr>
          <p:grpSpPr>
            <a:xfrm>
              <a:off x="496121" y="1305939"/>
              <a:ext cx="925220" cy="2059601"/>
              <a:chOff x="1142109" y="1998284"/>
              <a:chExt cx="1683454" cy="3523586"/>
            </a:xfrm>
          </p:grpSpPr>
          <p:pic>
            <p:nvPicPr>
              <p:cNvPr id="65" name="Obrázek 15">
                <a:extLst>
                  <a:ext uri="{FF2B5EF4-FFF2-40B4-BE49-F238E27FC236}">
                    <a16:creationId xmlns:a16="http://schemas.microsoft.com/office/drawing/2014/main" id="{F4AEFC16-CBF4-4220-9C8F-08ED26C75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2109" y="3573315"/>
                <a:ext cx="1340324" cy="589110"/>
              </a:xfrm>
              <a:prstGeom prst="rect">
                <a:avLst/>
              </a:prstGeom>
            </p:spPr>
          </p:pic>
          <p:pic>
            <p:nvPicPr>
              <p:cNvPr id="67" name="Obrázek 44">
                <a:extLst>
                  <a:ext uri="{FF2B5EF4-FFF2-40B4-BE49-F238E27FC236}">
                    <a16:creationId xmlns:a16="http://schemas.microsoft.com/office/drawing/2014/main" id="{C07A9B35-D516-4C88-850F-C0D5A9416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92367" y="1998284"/>
                <a:ext cx="1209977" cy="520078"/>
              </a:xfrm>
              <a:prstGeom prst="rect">
                <a:avLst/>
              </a:prstGeom>
            </p:spPr>
          </p:pic>
          <p:pic>
            <p:nvPicPr>
              <p:cNvPr id="68" name="Obrázek 45">
                <a:extLst>
                  <a:ext uri="{FF2B5EF4-FFF2-40B4-BE49-F238E27FC236}">
                    <a16:creationId xmlns:a16="http://schemas.microsoft.com/office/drawing/2014/main" id="{187CEECE-821E-4912-A325-9A634A64B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8698" y="4468830"/>
                <a:ext cx="1556651" cy="286477"/>
              </a:xfrm>
              <a:prstGeom prst="rect">
                <a:avLst/>
              </a:prstGeom>
            </p:spPr>
          </p:pic>
          <p:pic>
            <p:nvPicPr>
              <p:cNvPr id="69" name="Obrázek 46">
                <a:extLst>
                  <a:ext uri="{FF2B5EF4-FFF2-40B4-BE49-F238E27FC236}">
                    <a16:creationId xmlns:a16="http://schemas.microsoft.com/office/drawing/2014/main" id="{1C1AA81B-B7DC-4801-9961-2148407EB620}"/>
                  </a:ext>
                </a:extLst>
              </p:cNvPr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8223" y="5219956"/>
                <a:ext cx="1216420" cy="301914"/>
              </a:xfrm>
              <a:prstGeom prst="rect">
                <a:avLst/>
              </a:prstGeom>
            </p:spPr>
          </p:pic>
          <p:pic>
            <p:nvPicPr>
              <p:cNvPr id="70" name="Obrázek 69">
                <a:extLst>
                  <a:ext uri="{FF2B5EF4-FFF2-40B4-BE49-F238E27FC236}">
                    <a16:creationId xmlns:a16="http://schemas.microsoft.com/office/drawing/2014/main" id="{3FB3FFF2-6133-4CDF-984F-DF2238852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0565" y="2925070"/>
                <a:ext cx="1664998" cy="359617"/>
              </a:xfrm>
              <a:prstGeom prst="rect">
                <a:avLst/>
              </a:prstGeom>
            </p:spPr>
          </p:pic>
        </p:grpSp>
        <p:pic>
          <p:nvPicPr>
            <p:cNvPr id="3" name="Obrázek 2">
              <a:extLst>
                <a:ext uri="{FF2B5EF4-FFF2-40B4-BE49-F238E27FC236}">
                  <a16:creationId xmlns:a16="http://schemas.microsoft.com/office/drawing/2014/main" id="{579A2B82-C9AE-4A0E-874A-F2670132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6121" y="3590809"/>
              <a:ext cx="668540" cy="280341"/>
            </a:xfrm>
            <a:prstGeom prst="rect">
              <a:avLst/>
            </a:prstGeom>
          </p:spPr>
        </p:pic>
        <p:pic>
          <p:nvPicPr>
            <p:cNvPr id="7" name="Obrázek 6" descr="Obsah obrázku kreslení&#10;&#10;Popis byl vytvořen automaticky">
              <a:extLst>
                <a:ext uri="{FF2B5EF4-FFF2-40B4-BE49-F238E27FC236}">
                  <a16:creationId xmlns:a16="http://schemas.microsoft.com/office/drawing/2014/main" id="{E9DDADBD-90D3-4C11-B514-EF93F729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21" y="4091780"/>
              <a:ext cx="545279" cy="393813"/>
            </a:xfrm>
            <a:prstGeom prst="rect">
              <a:avLst/>
            </a:prstGeom>
          </p:spPr>
        </p:pic>
      </p:grpSp>
      <p:sp>
        <p:nvSpPr>
          <p:cNvPr id="51" name="Google Shape;310;p21">
            <a:extLst>
              <a:ext uri="{FF2B5EF4-FFF2-40B4-BE49-F238E27FC236}">
                <a16:creationId xmlns:a16="http://schemas.microsoft.com/office/drawing/2014/main" id="{020C9D61-3F8D-4712-A58F-6768F40C3CEC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52" name="Google Shape;311;p21">
            <a:extLst>
              <a:ext uri="{FF2B5EF4-FFF2-40B4-BE49-F238E27FC236}">
                <a16:creationId xmlns:a16="http://schemas.microsoft.com/office/drawing/2014/main" id="{43A8FCCD-2216-4F2D-A489-907D317CAC94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53" name="Google Shape;312;p21">
            <a:extLst>
              <a:ext uri="{FF2B5EF4-FFF2-40B4-BE49-F238E27FC236}">
                <a16:creationId xmlns:a16="http://schemas.microsoft.com/office/drawing/2014/main" id="{E2F75983-F340-426B-B3C2-CD12A4D4DDF3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47D66652-BF1C-4BD7-B1C5-6BC6A0E299BB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B2240170-B181-4A7E-8C45-44A4BF330A73}"/>
              </a:ext>
            </a:extLst>
          </p:cNvPr>
          <p:cNvSpPr/>
          <p:nvPr/>
        </p:nvSpPr>
        <p:spPr>
          <a:xfrm>
            <a:off x="4188379" y="3434107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F8CB084-2B70-4DD4-81E3-DD4FAF0BBA09}"/>
              </a:ext>
            </a:extLst>
          </p:cNvPr>
          <p:cNvSpPr/>
          <p:nvPr/>
        </p:nvSpPr>
        <p:spPr>
          <a:xfrm rot="10800000">
            <a:off x="4204180" y="340399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B435C5AC-13AB-47BD-9253-4C03C5E7CB4A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fický objekt 4">
            <a:extLst>
              <a:ext uri="{FF2B5EF4-FFF2-40B4-BE49-F238E27FC236}">
                <a16:creationId xmlns:a16="http://schemas.microsoft.com/office/drawing/2014/main" id="{B68C8E19-F653-4BF7-A746-60EB8B09C20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A2742DCB-7DF9-46F8-83AF-7F31E76274F8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</p:spTree>
    <p:extLst>
      <p:ext uri="{BB962C8B-B14F-4D97-AF65-F5344CB8AC3E}">
        <p14:creationId xmlns:p14="http://schemas.microsoft.com/office/powerpoint/2010/main" val="156851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2" grpId="0" animBg="1"/>
      <p:bldP spid="85" grpId="0" animBg="1"/>
      <p:bldP spid="91" grpId="0" animBg="1"/>
      <p:bldP spid="8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fický objekt 4">
            <a:extLst>
              <a:ext uri="{FF2B5EF4-FFF2-40B4-BE49-F238E27FC236}">
                <a16:creationId xmlns:a16="http://schemas.microsoft.com/office/drawing/2014/main" id="{4FD33D55-753C-454C-B4C5-0E970073E755}"/>
              </a:ext>
            </a:extLst>
          </p:cNvPr>
          <p:cNvSpPr/>
          <p:nvPr/>
        </p:nvSpPr>
        <p:spPr>
          <a:xfrm>
            <a:off x="5839342" y="85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Google Shape;312;p21">
            <a:extLst>
              <a:ext uri="{FF2B5EF4-FFF2-40B4-BE49-F238E27FC236}">
                <a16:creationId xmlns:a16="http://schemas.microsoft.com/office/drawing/2014/main" id="{A19905D6-E50D-4EBB-8650-10A1834C63C8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44" name="Google Shape;310;p21">
            <a:extLst>
              <a:ext uri="{FF2B5EF4-FFF2-40B4-BE49-F238E27FC236}">
                <a16:creationId xmlns:a16="http://schemas.microsoft.com/office/drawing/2014/main" id="{DAF71D7E-0BC3-4245-85F8-0219A25B0F84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45" name="Google Shape;311;p21">
            <a:extLst>
              <a:ext uri="{FF2B5EF4-FFF2-40B4-BE49-F238E27FC236}">
                <a16:creationId xmlns:a16="http://schemas.microsoft.com/office/drawing/2014/main" id="{F90DB768-EC44-4336-A2EF-CF5F12B9EBC3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47" name="Google Shape;313;p21">
            <a:extLst>
              <a:ext uri="{FF2B5EF4-FFF2-40B4-BE49-F238E27FC236}">
                <a16:creationId xmlns:a16="http://schemas.microsoft.com/office/drawing/2014/main" id="{BE6313A8-BC61-4F51-A858-9AD2AAAAEB3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48" name="Grafický objekt 4">
            <a:extLst>
              <a:ext uri="{FF2B5EF4-FFF2-40B4-BE49-F238E27FC236}">
                <a16:creationId xmlns:a16="http://schemas.microsoft.com/office/drawing/2014/main" id="{0FF8395A-6F71-4CC1-947B-D9A2D8079DA0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fický objekt 4">
            <a:extLst>
              <a:ext uri="{FF2B5EF4-FFF2-40B4-BE49-F238E27FC236}">
                <a16:creationId xmlns:a16="http://schemas.microsoft.com/office/drawing/2014/main" id="{AE09502A-44ED-420E-B1AF-18E419106320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4225E3BE-A487-4C8A-AAF5-3046D2136F37}"/>
              </a:ext>
            </a:extLst>
          </p:cNvPr>
          <p:cNvSpPr/>
          <p:nvPr/>
        </p:nvSpPr>
        <p:spPr>
          <a:xfrm>
            <a:off x="2083714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blouk 35">
            <a:extLst>
              <a:ext uri="{FF2B5EF4-FFF2-40B4-BE49-F238E27FC236}">
                <a16:creationId xmlns:a16="http://schemas.microsoft.com/office/drawing/2014/main" id="{48CA5917-D4CD-4DCF-965D-9402AF8A9A7C}"/>
              </a:ext>
            </a:extLst>
          </p:cNvPr>
          <p:cNvSpPr/>
          <p:nvPr/>
        </p:nvSpPr>
        <p:spPr>
          <a:xfrm rot="10800000">
            <a:off x="2090237" y="1440832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0" name="Google Shape;312;p21">
            <a:extLst>
              <a:ext uri="{FF2B5EF4-FFF2-40B4-BE49-F238E27FC236}">
                <a16:creationId xmlns:a16="http://schemas.microsoft.com/office/drawing/2014/main" id="{F55A66A4-32AE-40AA-AE36-55DC98085E09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Microsoft 365</a:t>
            </a:r>
            <a:endParaRPr lang="en-US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  <p:pic>
        <p:nvPicPr>
          <p:cNvPr id="11" name="Obrázek 44">
            <a:extLst>
              <a:ext uri="{FF2B5EF4-FFF2-40B4-BE49-F238E27FC236}">
                <a16:creationId xmlns:a16="http://schemas.microsoft.com/office/drawing/2014/main" id="{DA16B1F8-AA2B-4C6A-909D-3ABF7C4E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155" y="1826913"/>
            <a:ext cx="762805" cy="336546"/>
          </a:xfrm>
          <a:prstGeom prst="rect">
            <a:avLst/>
          </a:prstGeom>
        </p:spPr>
      </p:pic>
      <p:sp>
        <p:nvSpPr>
          <p:cNvPr id="23" name="Obdélník 22">
            <a:extLst>
              <a:ext uri="{FF2B5EF4-FFF2-40B4-BE49-F238E27FC236}">
                <a16:creationId xmlns:a16="http://schemas.microsoft.com/office/drawing/2014/main" id="{46A5341A-F7C0-482E-B91C-14C49E37449D}"/>
              </a:ext>
            </a:extLst>
          </p:cNvPr>
          <p:cNvSpPr/>
          <p:nvPr/>
        </p:nvSpPr>
        <p:spPr>
          <a:xfrm>
            <a:off x="2004703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Business</a:t>
            </a:r>
          </a:p>
        </p:txBody>
      </p:sp>
      <p:sp>
        <p:nvSpPr>
          <p:cNvPr id="41" name="Zástupný symbol pro obsah 4">
            <a:extLst>
              <a:ext uri="{FF2B5EF4-FFF2-40B4-BE49-F238E27FC236}">
                <a16:creationId xmlns:a16="http://schemas.microsoft.com/office/drawing/2014/main" id="{B171BCDF-2387-474E-A829-8CBAF11C2942}"/>
              </a:ext>
            </a:extLst>
          </p:cNvPr>
          <p:cNvSpPr txBox="1">
            <a:spLocks/>
          </p:cNvSpPr>
          <p:nvPr/>
        </p:nvSpPr>
        <p:spPr>
          <a:xfrm>
            <a:off x="3140799" y="2521454"/>
            <a:ext cx="109626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Communication and adoption plan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Information campaign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Training materials and instructions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User's guide to change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Discover 365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buClr>
                <a:srgbClr val="FF5800"/>
              </a:buClr>
            </a:pPr>
            <a:endParaRPr lang="en-US" sz="100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33" name="Ovál 132">
            <a:extLst>
              <a:ext uri="{FF2B5EF4-FFF2-40B4-BE49-F238E27FC236}">
                <a16:creationId xmlns:a16="http://schemas.microsoft.com/office/drawing/2014/main" id="{057DA77C-199C-4A49-92D3-8A6C38A8E36E}"/>
              </a:ext>
            </a:extLst>
          </p:cNvPr>
          <p:cNvSpPr/>
          <p:nvPr/>
        </p:nvSpPr>
        <p:spPr>
          <a:xfrm>
            <a:off x="3229044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Oblouk 133">
            <a:extLst>
              <a:ext uri="{FF2B5EF4-FFF2-40B4-BE49-F238E27FC236}">
                <a16:creationId xmlns:a16="http://schemas.microsoft.com/office/drawing/2014/main" id="{8467431B-39FE-4133-A981-B205DE9F8813}"/>
              </a:ext>
            </a:extLst>
          </p:cNvPr>
          <p:cNvSpPr/>
          <p:nvPr/>
        </p:nvSpPr>
        <p:spPr>
          <a:xfrm rot="10800000">
            <a:off x="3228352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Ovál 135">
            <a:extLst>
              <a:ext uri="{FF2B5EF4-FFF2-40B4-BE49-F238E27FC236}">
                <a16:creationId xmlns:a16="http://schemas.microsoft.com/office/drawing/2014/main" id="{9C3A2B7C-D210-4252-99AB-FC77AF3CFE95}"/>
              </a:ext>
            </a:extLst>
          </p:cNvPr>
          <p:cNvSpPr/>
          <p:nvPr/>
        </p:nvSpPr>
        <p:spPr>
          <a:xfrm>
            <a:off x="4373147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7" name="Oblouk 136">
            <a:extLst>
              <a:ext uri="{FF2B5EF4-FFF2-40B4-BE49-F238E27FC236}">
                <a16:creationId xmlns:a16="http://schemas.microsoft.com/office/drawing/2014/main" id="{DFAF5B15-F58B-42DD-841A-1F2C6884ACFA}"/>
              </a:ext>
            </a:extLst>
          </p:cNvPr>
          <p:cNvSpPr/>
          <p:nvPr/>
        </p:nvSpPr>
        <p:spPr>
          <a:xfrm rot="10800000">
            <a:off x="4368998" y="1414459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Ovál 138">
            <a:extLst>
              <a:ext uri="{FF2B5EF4-FFF2-40B4-BE49-F238E27FC236}">
                <a16:creationId xmlns:a16="http://schemas.microsoft.com/office/drawing/2014/main" id="{95C028EA-C760-4E27-B0B1-9F9F0C997FCA}"/>
              </a:ext>
            </a:extLst>
          </p:cNvPr>
          <p:cNvSpPr/>
          <p:nvPr/>
        </p:nvSpPr>
        <p:spPr>
          <a:xfrm>
            <a:off x="5517250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0" name="Oblouk 139">
            <a:extLst>
              <a:ext uri="{FF2B5EF4-FFF2-40B4-BE49-F238E27FC236}">
                <a16:creationId xmlns:a16="http://schemas.microsoft.com/office/drawing/2014/main" id="{D465455E-3301-4E67-BA29-F265C478F647}"/>
              </a:ext>
            </a:extLst>
          </p:cNvPr>
          <p:cNvSpPr/>
          <p:nvPr/>
        </p:nvSpPr>
        <p:spPr>
          <a:xfrm rot="10800000">
            <a:off x="5513101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Ovál 141">
            <a:extLst>
              <a:ext uri="{FF2B5EF4-FFF2-40B4-BE49-F238E27FC236}">
                <a16:creationId xmlns:a16="http://schemas.microsoft.com/office/drawing/2014/main" id="{E8F92977-3C22-4B83-97EF-98E2378D5D67}"/>
              </a:ext>
            </a:extLst>
          </p:cNvPr>
          <p:cNvSpPr/>
          <p:nvPr/>
        </p:nvSpPr>
        <p:spPr>
          <a:xfrm>
            <a:off x="6661353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Oblouk 142">
            <a:extLst>
              <a:ext uri="{FF2B5EF4-FFF2-40B4-BE49-F238E27FC236}">
                <a16:creationId xmlns:a16="http://schemas.microsoft.com/office/drawing/2014/main" id="{7F2C0FB7-1733-48EC-BAAD-FC1E0E31BFAC}"/>
              </a:ext>
            </a:extLst>
          </p:cNvPr>
          <p:cNvSpPr/>
          <p:nvPr/>
        </p:nvSpPr>
        <p:spPr>
          <a:xfrm rot="10800000">
            <a:off x="6657204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Ovál 144">
            <a:extLst>
              <a:ext uri="{FF2B5EF4-FFF2-40B4-BE49-F238E27FC236}">
                <a16:creationId xmlns:a16="http://schemas.microsoft.com/office/drawing/2014/main" id="{732589B1-2D54-422F-AF74-243D7369425D}"/>
              </a:ext>
            </a:extLst>
          </p:cNvPr>
          <p:cNvSpPr/>
          <p:nvPr/>
        </p:nvSpPr>
        <p:spPr>
          <a:xfrm>
            <a:off x="7805456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6" name="Oblouk 145">
            <a:extLst>
              <a:ext uri="{FF2B5EF4-FFF2-40B4-BE49-F238E27FC236}">
                <a16:creationId xmlns:a16="http://schemas.microsoft.com/office/drawing/2014/main" id="{FEE1B297-2240-49AD-9541-34C4AB0699E6}"/>
              </a:ext>
            </a:extLst>
          </p:cNvPr>
          <p:cNvSpPr/>
          <p:nvPr/>
        </p:nvSpPr>
        <p:spPr>
          <a:xfrm rot="10800000">
            <a:off x="7800380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Obdélník 146">
            <a:extLst>
              <a:ext uri="{FF2B5EF4-FFF2-40B4-BE49-F238E27FC236}">
                <a16:creationId xmlns:a16="http://schemas.microsoft.com/office/drawing/2014/main" id="{DDB9221B-D311-4ACD-9431-72CC19FC7D9C}"/>
              </a:ext>
            </a:extLst>
          </p:cNvPr>
          <p:cNvSpPr/>
          <p:nvPr/>
        </p:nvSpPr>
        <p:spPr>
          <a:xfrm>
            <a:off x="3165939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Adopce</a:t>
            </a:r>
          </a:p>
        </p:txBody>
      </p:sp>
      <p:sp>
        <p:nvSpPr>
          <p:cNvPr id="148" name="Obdélník 147">
            <a:extLst>
              <a:ext uri="{FF2B5EF4-FFF2-40B4-BE49-F238E27FC236}">
                <a16:creationId xmlns:a16="http://schemas.microsoft.com/office/drawing/2014/main" id="{AAE49257-286B-4324-BEDD-B5B713944579}"/>
              </a:ext>
            </a:extLst>
          </p:cNvPr>
          <p:cNvSpPr/>
          <p:nvPr/>
        </p:nvSpPr>
        <p:spPr>
          <a:xfrm>
            <a:off x="4302712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Technology</a:t>
            </a:r>
          </a:p>
        </p:txBody>
      </p:sp>
      <p:sp>
        <p:nvSpPr>
          <p:cNvPr id="149" name="Obdélník 148">
            <a:extLst>
              <a:ext uri="{FF2B5EF4-FFF2-40B4-BE49-F238E27FC236}">
                <a16:creationId xmlns:a16="http://schemas.microsoft.com/office/drawing/2014/main" id="{B6699E2C-E830-4EF1-BE0C-577190D97FC7}"/>
              </a:ext>
            </a:extLst>
          </p:cNvPr>
          <p:cNvSpPr/>
          <p:nvPr/>
        </p:nvSpPr>
        <p:spPr>
          <a:xfrm>
            <a:off x="5439485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Security</a:t>
            </a:r>
          </a:p>
        </p:txBody>
      </p:sp>
      <p:sp>
        <p:nvSpPr>
          <p:cNvPr id="150" name="Obdélník 149">
            <a:extLst>
              <a:ext uri="{FF2B5EF4-FFF2-40B4-BE49-F238E27FC236}">
                <a16:creationId xmlns:a16="http://schemas.microsoft.com/office/drawing/2014/main" id="{4A6D974C-CDBA-40C6-AEC1-8080FBDADAF7}"/>
              </a:ext>
            </a:extLst>
          </p:cNvPr>
          <p:cNvSpPr/>
          <p:nvPr/>
        </p:nvSpPr>
        <p:spPr>
          <a:xfrm>
            <a:off x="6628874" y="1825669"/>
            <a:ext cx="1004160" cy="255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Operation</a:t>
            </a:r>
          </a:p>
        </p:txBody>
      </p:sp>
      <p:sp>
        <p:nvSpPr>
          <p:cNvPr id="151" name="Obdélník 150">
            <a:extLst>
              <a:ext uri="{FF2B5EF4-FFF2-40B4-BE49-F238E27FC236}">
                <a16:creationId xmlns:a16="http://schemas.microsoft.com/office/drawing/2014/main" id="{A078EAC5-2EFD-424B-A24A-DFB163E4C20A}"/>
              </a:ext>
            </a:extLst>
          </p:cNvPr>
          <p:cNvSpPr/>
          <p:nvPr/>
        </p:nvSpPr>
        <p:spPr>
          <a:xfrm>
            <a:off x="7739062" y="182566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Governance</a:t>
            </a:r>
          </a:p>
        </p:txBody>
      </p:sp>
      <p:sp>
        <p:nvSpPr>
          <p:cNvPr id="152" name="Zástupný symbol pro obsah 4">
            <a:extLst>
              <a:ext uri="{FF2B5EF4-FFF2-40B4-BE49-F238E27FC236}">
                <a16:creationId xmlns:a16="http://schemas.microsoft.com/office/drawing/2014/main" id="{7C7D9185-F25A-483B-A933-AC51DC04C6CB}"/>
              </a:ext>
            </a:extLst>
          </p:cNvPr>
          <p:cNvSpPr txBox="1">
            <a:spLocks/>
          </p:cNvSpPr>
          <p:nvPr/>
        </p:nvSpPr>
        <p:spPr>
          <a:xfrm>
            <a:off x="1976955" y="2507748"/>
            <a:ext cx="1179991" cy="24720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Analysis of user needs of key company departments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Synthesis of user input for M365 implementation and adoption</a:t>
            </a:r>
          </a:p>
        </p:txBody>
      </p:sp>
      <p:sp>
        <p:nvSpPr>
          <p:cNvPr id="153" name="Zástupný symbol pro obsah 4">
            <a:extLst>
              <a:ext uri="{FF2B5EF4-FFF2-40B4-BE49-F238E27FC236}">
                <a16:creationId xmlns:a16="http://schemas.microsoft.com/office/drawing/2014/main" id="{EB78B736-E4B7-46A2-B643-BF2A9E3C1238}"/>
              </a:ext>
            </a:extLst>
          </p:cNvPr>
          <p:cNvSpPr txBox="1">
            <a:spLocks/>
          </p:cNvSpPr>
          <p:nvPr/>
        </p:nvSpPr>
        <p:spPr>
          <a:xfrm>
            <a:off x="4273805" y="2507323"/>
            <a:ext cx="1165360" cy="241115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existing IT environment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solution design and integration with existing environment 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Implementation of the environment and preparation for migration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Migration of users and data</a:t>
            </a:r>
          </a:p>
        </p:txBody>
      </p:sp>
      <p:sp>
        <p:nvSpPr>
          <p:cNvPr id="154" name="Zástupný symbol pro obsah 4">
            <a:extLst>
              <a:ext uri="{FF2B5EF4-FFF2-40B4-BE49-F238E27FC236}">
                <a16:creationId xmlns:a16="http://schemas.microsoft.com/office/drawing/2014/main" id="{BD7AE100-B76A-446F-A490-B1BE6F0838F6}"/>
              </a:ext>
            </a:extLst>
          </p:cNvPr>
          <p:cNvSpPr txBox="1">
            <a:spLocks/>
          </p:cNvSpPr>
          <p:nvPr/>
        </p:nvSpPr>
        <p:spPr>
          <a:xfrm>
            <a:off x="5439165" y="2521454"/>
            <a:ext cx="112449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Enhancing the security of the M365 platform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Threat identification and mitigation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Creating a security model</a:t>
            </a:r>
          </a:p>
        </p:txBody>
      </p:sp>
      <p:sp>
        <p:nvSpPr>
          <p:cNvPr id="155" name="Zástupný symbol pro obsah 4">
            <a:extLst>
              <a:ext uri="{FF2B5EF4-FFF2-40B4-BE49-F238E27FC236}">
                <a16:creationId xmlns:a16="http://schemas.microsoft.com/office/drawing/2014/main" id="{5F4C0B5F-1284-49F3-BECF-E3EBF0739C23}"/>
              </a:ext>
            </a:extLst>
          </p:cNvPr>
          <p:cNvSpPr txBox="1">
            <a:spLocks/>
          </p:cNvSpPr>
          <p:nvPr/>
        </p:nvSpPr>
        <p:spPr>
          <a:xfrm>
            <a:off x="7707766" y="2510157"/>
            <a:ext cx="1190605" cy="209041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and adopting the M365 management model into the company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Integration of the M365 platform into the operations and management of the company</a:t>
            </a:r>
          </a:p>
        </p:txBody>
      </p:sp>
      <p:sp>
        <p:nvSpPr>
          <p:cNvPr id="156" name="Zástupný symbol pro obsah 4">
            <a:extLst>
              <a:ext uri="{FF2B5EF4-FFF2-40B4-BE49-F238E27FC236}">
                <a16:creationId xmlns:a16="http://schemas.microsoft.com/office/drawing/2014/main" id="{CAA3DBC7-1C70-4245-9C3B-386C46CF0529}"/>
              </a:ext>
            </a:extLst>
          </p:cNvPr>
          <p:cNvSpPr txBox="1">
            <a:spLocks/>
          </p:cNvSpPr>
          <p:nvPr/>
        </p:nvSpPr>
        <p:spPr>
          <a:xfrm>
            <a:off x="6563662" y="2509834"/>
            <a:ext cx="1229766" cy="22642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M365 operating model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platform, user and account lifecycle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Solution management and support model</a:t>
            </a:r>
          </a:p>
        </p:txBody>
      </p:sp>
      <p:pic>
        <p:nvPicPr>
          <p:cNvPr id="157" name="Obrázek 156">
            <a:extLst>
              <a:ext uri="{FF2B5EF4-FFF2-40B4-BE49-F238E27FC236}">
                <a16:creationId xmlns:a16="http://schemas.microsoft.com/office/drawing/2014/main" id="{770E4FA6-6B39-4AF2-8526-4A5B81C0F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55" y="3225766"/>
            <a:ext cx="880981" cy="416176"/>
          </a:xfrm>
          <a:prstGeom prst="rect">
            <a:avLst/>
          </a:prstGeom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7EC55C3A-ECE8-4517-AE32-B2A6D9AD8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835029"/>
            <a:ext cx="751917" cy="206347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50" name="Grafický objekt 4">
            <a:extLst>
              <a:ext uri="{FF2B5EF4-FFF2-40B4-BE49-F238E27FC236}">
                <a16:creationId xmlns:a16="http://schemas.microsoft.com/office/drawing/2014/main" id="{FA434E00-5D7B-4ABC-9524-06D48BA05846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2" name="Obrázek 41">
            <a:extLst>
              <a:ext uri="{FF2B5EF4-FFF2-40B4-BE49-F238E27FC236}">
                <a16:creationId xmlns:a16="http://schemas.microsoft.com/office/drawing/2014/main" id="{7F7C50D2-7FBF-42F4-B9FE-78DB8D30C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360548"/>
            <a:ext cx="833260" cy="2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4" grpId="0" animBg="1"/>
      <p:bldP spid="137" grpId="0" animBg="1"/>
      <p:bldP spid="140" grpId="0" animBg="1"/>
      <p:bldP spid="143" grpId="0" animBg="1"/>
      <p:bldP spid="14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rafický objekt 4">
            <a:extLst>
              <a:ext uri="{FF2B5EF4-FFF2-40B4-BE49-F238E27FC236}">
                <a16:creationId xmlns:a16="http://schemas.microsoft.com/office/drawing/2014/main" id="{04C24864-5397-4D7D-837A-DABACC7E8EFC}"/>
              </a:ext>
            </a:extLst>
          </p:cNvPr>
          <p:cNvSpPr/>
          <p:nvPr/>
        </p:nvSpPr>
        <p:spPr>
          <a:xfrm>
            <a:off x="6944304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Cloud Journey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sp>
        <p:nvSpPr>
          <p:cNvPr id="118" name="TextovéPole 117">
            <a:extLst>
              <a:ext uri="{FF2B5EF4-FFF2-40B4-BE49-F238E27FC236}">
                <a16:creationId xmlns:a16="http://schemas.microsoft.com/office/drawing/2014/main" id="{2B506F63-7F6D-4AE9-AE44-F98BC2367253}"/>
              </a:ext>
            </a:extLst>
          </p:cNvPr>
          <p:cNvSpPr txBox="1"/>
          <p:nvPr/>
        </p:nvSpPr>
        <p:spPr>
          <a:xfrm>
            <a:off x="2195337" y="1341949"/>
            <a:ext cx="5565393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No matter where you are today on your journey to the cloud. </a:t>
            </a:r>
            <a:r>
              <a:rPr lang="en-US" sz="1600" b="1" kern="1200" dirty="0">
                <a:solidFill>
                  <a:srgbClr val="FF6600"/>
                </a:solidFill>
                <a:latin typeface="+mn-lt"/>
                <a:ea typeface="+mn-ea"/>
                <a:cs typeface="+mn-cs"/>
                <a:sym typeface="Calibri"/>
              </a:rPr>
              <a:t>It's never too late to start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and you can always go further.</a:t>
            </a:r>
            <a:endParaRPr lang="cs-CZ" sz="16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Google Shape;310;p21">
            <a:extLst>
              <a:ext uri="{FF2B5EF4-FFF2-40B4-BE49-F238E27FC236}">
                <a16:creationId xmlns:a16="http://schemas.microsoft.com/office/drawing/2014/main" id="{6577730E-62DF-44EE-8E41-EF07585A24F3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Google Shape;311;p21">
            <a:extLst>
              <a:ext uri="{FF2B5EF4-FFF2-40B4-BE49-F238E27FC236}">
                <a16:creationId xmlns:a16="http://schemas.microsoft.com/office/drawing/2014/main" id="{C9EBA47D-970A-4BD2-8D98-3E765B87704E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Google Shape;313;p21">
            <a:extLst>
              <a:ext uri="{FF2B5EF4-FFF2-40B4-BE49-F238E27FC236}">
                <a16:creationId xmlns:a16="http://schemas.microsoft.com/office/drawing/2014/main" id="{9EE1E2B9-35E1-439E-BA77-17F968F81B66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Grafický objekt 4">
            <a:extLst>
              <a:ext uri="{FF2B5EF4-FFF2-40B4-BE49-F238E27FC236}">
                <a16:creationId xmlns:a16="http://schemas.microsoft.com/office/drawing/2014/main" id="{D95274F0-BD55-4D18-8312-A1C0DDAB2AE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5" name="Google Shape;312;p21">
            <a:extLst>
              <a:ext uri="{FF2B5EF4-FFF2-40B4-BE49-F238E27FC236}">
                <a16:creationId xmlns:a16="http://schemas.microsoft.com/office/drawing/2014/main" id="{B15557D9-EC7E-4E36-BEE5-0E2BBBEA8F01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Grafický objekt 4">
            <a:extLst>
              <a:ext uri="{FF2B5EF4-FFF2-40B4-BE49-F238E27FC236}">
                <a16:creationId xmlns:a16="http://schemas.microsoft.com/office/drawing/2014/main" id="{34F8D8CD-9922-49F3-908A-60CF96483090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7" name="Grafický objekt 4">
            <a:extLst>
              <a:ext uri="{FF2B5EF4-FFF2-40B4-BE49-F238E27FC236}">
                <a16:creationId xmlns:a16="http://schemas.microsoft.com/office/drawing/2014/main" id="{2618B5EE-DC08-460D-A05A-FB7322F2A467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8" name="Google Shape;312;p21">
            <a:extLst>
              <a:ext uri="{FF2B5EF4-FFF2-40B4-BE49-F238E27FC236}">
                <a16:creationId xmlns:a16="http://schemas.microsoft.com/office/drawing/2014/main" id="{CFE1094F-EB5F-41BB-80D7-F356C049B355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pojnice: pravoúhlá 12">
            <a:extLst>
              <a:ext uri="{FF2B5EF4-FFF2-40B4-BE49-F238E27FC236}">
                <a16:creationId xmlns:a16="http://schemas.microsoft.com/office/drawing/2014/main" id="{27C026E4-40A1-44E6-AEA3-5D7984E49738}"/>
              </a:ext>
            </a:extLst>
          </p:cNvPr>
          <p:cNvCxnSpPr>
            <a:cxnSpLocks/>
          </p:cNvCxnSpPr>
          <p:nvPr/>
        </p:nvCxnSpPr>
        <p:spPr>
          <a:xfrm flipH="1">
            <a:off x="5659055" y="2555750"/>
            <a:ext cx="2204042" cy="1257326"/>
          </a:xfrm>
          <a:prstGeom prst="bentConnector3">
            <a:avLst>
              <a:gd name="adj1" fmla="val -10372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pojnice: pravoúhlá 172">
            <a:extLst>
              <a:ext uri="{FF2B5EF4-FFF2-40B4-BE49-F238E27FC236}">
                <a16:creationId xmlns:a16="http://schemas.microsoft.com/office/drawing/2014/main" id="{D406CD0C-7133-4990-99EC-61AFD085ED7B}"/>
              </a:ext>
            </a:extLst>
          </p:cNvPr>
          <p:cNvCxnSpPr>
            <a:cxnSpLocks/>
          </p:cNvCxnSpPr>
          <p:nvPr/>
        </p:nvCxnSpPr>
        <p:spPr>
          <a:xfrm rot="10800000">
            <a:off x="2362650" y="2578698"/>
            <a:ext cx="2234331" cy="1234380"/>
          </a:xfrm>
          <a:prstGeom prst="bentConnector3">
            <a:avLst>
              <a:gd name="adj1" fmla="val 110364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Přímá spojnice se šipkou 176">
            <a:extLst>
              <a:ext uri="{FF2B5EF4-FFF2-40B4-BE49-F238E27FC236}">
                <a16:creationId xmlns:a16="http://schemas.microsoft.com/office/drawing/2014/main" id="{AA85D546-725C-4A52-8BAB-C775131A0764}"/>
              </a:ext>
            </a:extLst>
          </p:cNvPr>
          <p:cNvCxnSpPr>
            <a:cxnSpLocks/>
          </p:cNvCxnSpPr>
          <p:nvPr/>
        </p:nvCxnSpPr>
        <p:spPr>
          <a:xfrm>
            <a:off x="6719312" y="2573094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Přímá spojnice se šipkou 178">
            <a:extLst>
              <a:ext uri="{FF2B5EF4-FFF2-40B4-BE49-F238E27FC236}">
                <a16:creationId xmlns:a16="http://schemas.microsoft.com/office/drawing/2014/main" id="{C99CB624-A97E-4279-9A09-06A67C3A28B3}"/>
              </a:ext>
            </a:extLst>
          </p:cNvPr>
          <p:cNvCxnSpPr>
            <a:cxnSpLocks/>
          </p:cNvCxnSpPr>
          <p:nvPr/>
        </p:nvCxnSpPr>
        <p:spPr>
          <a:xfrm>
            <a:off x="5573156" y="2578698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Přímá spojnice se šipkou 179">
            <a:extLst>
              <a:ext uri="{FF2B5EF4-FFF2-40B4-BE49-F238E27FC236}">
                <a16:creationId xmlns:a16="http://schemas.microsoft.com/office/drawing/2014/main" id="{5161E845-1A67-4DA9-8044-8FAB278DF5C3}"/>
              </a:ext>
            </a:extLst>
          </p:cNvPr>
          <p:cNvCxnSpPr>
            <a:cxnSpLocks/>
          </p:cNvCxnSpPr>
          <p:nvPr/>
        </p:nvCxnSpPr>
        <p:spPr>
          <a:xfrm>
            <a:off x="4420130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Přímá spojnice se šipkou 180">
            <a:extLst>
              <a:ext uri="{FF2B5EF4-FFF2-40B4-BE49-F238E27FC236}">
                <a16:creationId xmlns:a16="http://schemas.microsoft.com/office/drawing/2014/main" id="{2D0E3C9B-7ED8-4C4C-886D-D0EC550A4BFF}"/>
              </a:ext>
            </a:extLst>
          </p:cNvPr>
          <p:cNvCxnSpPr>
            <a:cxnSpLocks/>
          </p:cNvCxnSpPr>
          <p:nvPr/>
        </p:nvCxnSpPr>
        <p:spPr>
          <a:xfrm>
            <a:off x="3294918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Obrázek 200">
            <a:extLst>
              <a:ext uri="{FF2B5EF4-FFF2-40B4-BE49-F238E27FC236}">
                <a16:creationId xmlns:a16="http://schemas.microsoft.com/office/drawing/2014/main" id="{4ADB9729-8E86-46F1-9C1F-FF57F54D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757" y="2278023"/>
            <a:ext cx="833260" cy="222636"/>
          </a:xfrm>
          <a:prstGeom prst="rect">
            <a:avLst/>
          </a:prstGeom>
        </p:spPr>
      </p:pic>
      <p:pic>
        <p:nvPicPr>
          <p:cNvPr id="1034" name="Obrázek 1033" descr="Obsah obrázku text, podepsat&#10;&#10;Popis byl vytvořen automaticky">
            <a:extLst>
              <a:ext uri="{FF2B5EF4-FFF2-40B4-BE49-F238E27FC236}">
                <a16:creationId xmlns:a16="http://schemas.microsoft.com/office/drawing/2014/main" id="{69D2115D-147A-4BDE-92D2-7123100A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9" y="3823762"/>
            <a:ext cx="501490" cy="53534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A30335A-C5B1-4884-9972-746E4ECF1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14" y="3232804"/>
            <a:ext cx="586373" cy="535340"/>
          </a:xfrm>
          <a:prstGeom prst="rect">
            <a:avLst/>
          </a:prstGeom>
        </p:spPr>
      </p:pic>
      <p:pic>
        <p:nvPicPr>
          <p:cNvPr id="15" name="Obrázek 14" descr="Obsah obrázku klipart&#10;&#10;Popis byl vytvořen automaticky">
            <a:extLst>
              <a:ext uri="{FF2B5EF4-FFF2-40B4-BE49-F238E27FC236}">
                <a16:creationId xmlns:a16="http://schemas.microsoft.com/office/drawing/2014/main" id="{598F12CC-F74D-4D6D-9142-60DBEF4EF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59" y="1789952"/>
            <a:ext cx="682920" cy="182532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C071E6D7-8C61-481F-90C0-690FBCDDFF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1" y="2642842"/>
            <a:ext cx="739037" cy="553564"/>
          </a:xfrm>
          <a:prstGeom prst="rect">
            <a:avLst/>
          </a:prstGeom>
        </p:spPr>
      </p:pic>
      <p:sp>
        <p:nvSpPr>
          <p:cNvPr id="48" name="Ovál 47">
            <a:extLst>
              <a:ext uri="{FF2B5EF4-FFF2-40B4-BE49-F238E27FC236}">
                <a16:creationId xmlns:a16="http://schemas.microsoft.com/office/drawing/2014/main" id="{DD4A9B41-EFA9-4B7E-8693-CCA1A5B294D1}"/>
              </a:ext>
            </a:extLst>
          </p:cNvPr>
          <p:cNvSpPr/>
          <p:nvPr/>
        </p:nvSpPr>
        <p:spPr>
          <a:xfrm>
            <a:off x="2362650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Oblouk 48">
            <a:extLst>
              <a:ext uri="{FF2B5EF4-FFF2-40B4-BE49-F238E27FC236}">
                <a16:creationId xmlns:a16="http://schemas.microsoft.com/office/drawing/2014/main" id="{2556626D-7D63-4FE0-B187-F338313198C5}"/>
              </a:ext>
            </a:extLst>
          </p:cNvPr>
          <p:cNvSpPr/>
          <p:nvPr/>
        </p:nvSpPr>
        <p:spPr>
          <a:xfrm rot="10800000">
            <a:off x="2369173" y="2335289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439640F7-EFC7-4AC1-8AB9-3951E3EB2EA6}"/>
              </a:ext>
            </a:extLst>
          </p:cNvPr>
          <p:cNvSpPr/>
          <p:nvPr/>
        </p:nvSpPr>
        <p:spPr>
          <a:xfrm>
            <a:off x="2283639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Strategy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79CFA723-2866-4690-8332-F306E4508A82}"/>
              </a:ext>
            </a:extLst>
          </p:cNvPr>
          <p:cNvSpPr/>
          <p:nvPr/>
        </p:nvSpPr>
        <p:spPr>
          <a:xfrm>
            <a:off x="3507980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blouk 51">
            <a:extLst>
              <a:ext uri="{FF2B5EF4-FFF2-40B4-BE49-F238E27FC236}">
                <a16:creationId xmlns:a16="http://schemas.microsoft.com/office/drawing/2014/main" id="{FB6F9C35-0EEC-4CD5-A3EA-671F42400048}"/>
              </a:ext>
            </a:extLst>
          </p:cNvPr>
          <p:cNvSpPr/>
          <p:nvPr/>
        </p:nvSpPr>
        <p:spPr>
          <a:xfrm rot="10800000">
            <a:off x="3507288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6A10D548-93F8-48A9-A0AA-DD6FEA2783F8}"/>
              </a:ext>
            </a:extLst>
          </p:cNvPr>
          <p:cNvSpPr/>
          <p:nvPr/>
        </p:nvSpPr>
        <p:spPr>
          <a:xfrm>
            <a:off x="4650567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Oblouk 53">
            <a:extLst>
              <a:ext uri="{FF2B5EF4-FFF2-40B4-BE49-F238E27FC236}">
                <a16:creationId xmlns:a16="http://schemas.microsoft.com/office/drawing/2014/main" id="{FDF615BD-0A16-47C4-8EFB-D942F845D074}"/>
              </a:ext>
            </a:extLst>
          </p:cNvPr>
          <p:cNvSpPr/>
          <p:nvPr/>
        </p:nvSpPr>
        <p:spPr>
          <a:xfrm rot="10800000">
            <a:off x="4647934" y="2308916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EBAB1458-4128-402B-88A7-B6D39BE6E58B}"/>
              </a:ext>
            </a:extLst>
          </p:cNvPr>
          <p:cNvSpPr/>
          <p:nvPr/>
        </p:nvSpPr>
        <p:spPr>
          <a:xfrm>
            <a:off x="5796186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Oblouk 55">
            <a:extLst>
              <a:ext uri="{FF2B5EF4-FFF2-40B4-BE49-F238E27FC236}">
                <a16:creationId xmlns:a16="http://schemas.microsoft.com/office/drawing/2014/main" id="{5AA5505B-85FC-482D-93ED-0D93525305C3}"/>
              </a:ext>
            </a:extLst>
          </p:cNvPr>
          <p:cNvSpPr/>
          <p:nvPr/>
        </p:nvSpPr>
        <p:spPr>
          <a:xfrm rot="10800000">
            <a:off x="5792037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F696983C-8FAD-4F88-9980-4FA60AA1C4A2}"/>
              </a:ext>
            </a:extLst>
          </p:cNvPr>
          <p:cNvSpPr/>
          <p:nvPr/>
        </p:nvSpPr>
        <p:spPr>
          <a:xfrm>
            <a:off x="6940289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Oblouk 57">
            <a:extLst>
              <a:ext uri="{FF2B5EF4-FFF2-40B4-BE49-F238E27FC236}">
                <a16:creationId xmlns:a16="http://schemas.microsoft.com/office/drawing/2014/main" id="{AF894FBC-F8BC-4AE8-8997-1809875BCD3D}"/>
              </a:ext>
            </a:extLst>
          </p:cNvPr>
          <p:cNvSpPr/>
          <p:nvPr/>
        </p:nvSpPr>
        <p:spPr>
          <a:xfrm rot="10800000">
            <a:off x="6936140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1EC42C89-57FE-494A-9384-66C3A4002A56}"/>
              </a:ext>
            </a:extLst>
          </p:cNvPr>
          <p:cNvSpPr/>
          <p:nvPr/>
        </p:nvSpPr>
        <p:spPr>
          <a:xfrm>
            <a:off x="4650567" y="342320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Oblouk 59">
            <a:extLst>
              <a:ext uri="{FF2B5EF4-FFF2-40B4-BE49-F238E27FC236}">
                <a16:creationId xmlns:a16="http://schemas.microsoft.com/office/drawing/2014/main" id="{01F95EB4-9DB3-4C36-894B-94C7D02DE932}"/>
              </a:ext>
            </a:extLst>
          </p:cNvPr>
          <p:cNvSpPr/>
          <p:nvPr/>
        </p:nvSpPr>
        <p:spPr>
          <a:xfrm rot="10800000">
            <a:off x="4667859" y="3396661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Obdélník 60">
            <a:extLst>
              <a:ext uri="{FF2B5EF4-FFF2-40B4-BE49-F238E27FC236}">
                <a16:creationId xmlns:a16="http://schemas.microsoft.com/office/drawing/2014/main" id="{88081494-B99A-4375-9A52-8C35C7DBB697}"/>
              </a:ext>
            </a:extLst>
          </p:cNvPr>
          <p:cNvSpPr/>
          <p:nvPr/>
        </p:nvSpPr>
        <p:spPr>
          <a:xfrm>
            <a:off x="3444875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Roadmap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Obdélník 61">
            <a:extLst>
              <a:ext uri="{FF2B5EF4-FFF2-40B4-BE49-F238E27FC236}">
                <a16:creationId xmlns:a16="http://schemas.microsoft.com/office/drawing/2014/main" id="{67BC0EF9-7A60-41F2-8F80-0552F0FF8480}"/>
              </a:ext>
            </a:extLst>
          </p:cNvPr>
          <p:cNvSpPr/>
          <p:nvPr/>
        </p:nvSpPr>
        <p:spPr>
          <a:xfrm>
            <a:off x="4581307" y="2633655"/>
            <a:ext cx="1124497" cy="42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Architecture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3B2D3096-88A7-498D-8535-F587FFC91698}"/>
              </a:ext>
            </a:extLst>
          </p:cNvPr>
          <p:cNvSpPr/>
          <p:nvPr/>
        </p:nvSpPr>
        <p:spPr>
          <a:xfrm>
            <a:off x="5718421" y="271023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Migration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Obdélník 63">
            <a:extLst>
              <a:ext uri="{FF2B5EF4-FFF2-40B4-BE49-F238E27FC236}">
                <a16:creationId xmlns:a16="http://schemas.microsoft.com/office/drawing/2014/main" id="{782DED1B-D6C7-4CD1-A18A-9CA3EE3655AD}"/>
              </a:ext>
            </a:extLst>
          </p:cNvPr>
          <p:cNvSpPr/>
          <p:nvPr/>
        </p:nvSpPr>
        <p:spPr>
          <a:xfrm>
            <a:off x="6907809" y="2626021"/>
            <a:ext cx="1004160" cy="476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Operation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Obdélník 64">
            <a:extLst>
              <a:ext uri="{FF2B5EF4-FFF2-40B4-BE49-F238E27FC236}">
                <a16:creationId xmlns:a16="http://schemas.microsoft.com/office/drawing/2014/main" id="{D8498BC1-7429-4984-BD81-565F5977EBC5}"/>
              </a:ext>
            </a:extLst>
          </p:cNvPr>
          <p:cNvSpPr/>
          <p:nvPr/>
        </p:nvSpPr>
        <p:spPr>
          <a:xfrm>
            <a:off x="4636868" y="3709811"/>
            <a:ext cx="985379" cy="3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Compliance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963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54" grpId="0" animBg="1"/>
      <p:bldP spid="56" grpId="0" animBg="1"/>
      <p:bldP spid="58" grpId="0" animBg="1"/>
      <p:bldP spid="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rafický objekt 4">
            <a:extLst>
              <a:ext uri="{FF2B5EF4-FFF2-40B4-BE49-F238E27FC236}">
                <a16:creationId xmlns:a16="http://schemas.microsoft.com/office/drawing/2014/main" id="{A3E1B890-499A-4D18-AAEC-971C81F9E66C}"/>
              </a:ext>
            </a:extLst>
          </p:cNvPr>
          <p:cNvSpPr/>
          <p:nvPr/>
        </p:nvSpPr>
        <p:spPr>
          <a:xfrm>
            <a:off x="8049135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pic>
        <p:nvPicPr>
          <p:cNvPr id="154" name="Grafický objekt 153" descr="Synchronizace cloudu obrys">
            <a:extLst>
              <a:ext uri="{FF2B5EF4-FFF2-40B4-BE49-F238E27FC236}">
                <a16:creationId xmlns:a16="http://schemas.microsoft.com/office/drawing/2014/main" id="{D32FE28C-D091-48BD-8345-84067878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93169" y="1724276"/>
            <a:ext cx="585251" cy="585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Security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pic>
        <p:nvPicPr>
          <p:cNvPr id="159" name="Obrázek 158">
            <a:extLst>
              <a:ext uri="{FF2B5EF4-FFF2-40B4-BE49-F238E27FC236}">
                <a16:creationId xmlns:a16="http://schemas.microsoft.com/office/drawing/2014/main" id="{85A1E8FB-1108-4A32-BECA-2E304702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0093" y="2866450"/>
            <a:ext cx="1039194" cy="277465"/>
          </a:xfrm>
          <a:prstGeom prst="rect">
            <a:avLst/>
          </a:prstGeom>
        </p:spPr>
      </p:pic>
      <p:sp>
        <p:nvSpPr>
          <p:cNvPr id="81" name="Obdélník 80">
            <a:extLst>
              <a:ext uri="{FF2B5EF4-FFF2-40B4-BE49-F238E27FC236}">
                <a16:creationId xmlns:a16="http://schemas.microsoft.com/office/drawing/2014/main" id="{F31AC6F5-015A-41A4-B49D-A943F574D9A4}"/>
              </a:ext>
            </a:extLst>
          </p:cNvPr>
          <p:cNvSpPr/>
          <p:nvPr/>
        </p:nvSpPr>
        <p:spPr>
          <a:xfrm>
            <a:off x="210151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</a:rPr>
              <a:t>Analysis of the state of cybersecurity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Zástupný symbol pro obsah 4">
            <a:extLst>
              <a:ext uri="{FF2B5EF4-FFF2-40B4-BE49-F238E27FC236}">
                <a16:creationId xmlns:a16="http://schemas.microsoft.com/office/drawing/2014/main" id="{8C221808-AF0B-4DDA-A62B-61F00728564B}"/>
              </a:ext>
            </a:extLst>
          </p:cNvPr>
          <p:cNvSpPr txBox="1">
            <a:spLocks/>
          </p:cNvSpPr>
          <p:nvPr/>
        </p:nvSpPr>
        <p:spPr>
          <a:xfrm>
            <a:off x="2123113" y="3387293"/>
            <a:ext cx="1589347" cy="9160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General safety assessment AS-IS TO-BE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Compliance with ISO 27xxx, </a:t>
            </a:r>
            <a:r>
              <a:rPr lang="en-US" sz="1050" dirty="0" err="1">
                <a:solidFill>
                  <a:prstClr val="black"/>
                </a:solidFill>
                <a:latin typeface="Calibri Light" panose="020F0302020204030204"/>
              </a:rPr>
              <a:t>ZoKB</a:t>
            </a: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 CZ-SK</a:t>
            </a:r>
          </a:p>
        </p:txBody>
      </p:sp>
      <p:sp>
        <p:nvSpPr>
          <p:cNvPr id="120" name="Ovál 119">
            <a:extLst>
              <a:ext uri="{FF2B5EF4-FFF2-40B4-BE49-F238E27FC236}">
                <a16:creationId xmlns:a16="http://schemas.microsoft.com/office/drawing/2014/main" id="{A1BE7149-A4D5-4611-B37E-7244CD95AA3B}"/>
              </a:ext>
            </a:extLst>
          </p:cNvPr>
          <p:cNvSpPr/>
          <p:nvPr/>
        </p:nvSpPr>
        <p:spPr>
          <a:xfrm>
            <a:off x="205454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Oblouk 120">
            <a:extLst>
              <a:ext uri="{FF2B5EF4-FFF2-40B4-BE49-F238E27FC236}">
                <a16:creationId xmlns:a16="http://schemas.microsoft.com/office/drawing/2014/main" id="{59FB1451-9916-46DD-9973-F7077A2C4E50}"/>
              </a:ext>
            </a:extLst>
          </p:cNvPr>
          <p:cNvSpPr/>
          <p:nvPr/>
        </p:nvSpPr>
        <p:spPr>
          <a:xfrm rot="10800000">
            <a:off x="2054548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Zástupný symbol pro obsah 4">
            <a:extLst>
              <a:ext uri="{FF2B5EF4-FFF2-40B4-BE49-F238E27FC236}">
                <a16:creationId xmlns:a16="http://schemas.microsoft.com/office/drawing/2014/main" id="{3392A4C6-2112-40F0-A15F-55DF585E6D82}"/>
              </a:ext>
            </a:extLst>
          </p:cNvPr>
          <p:cNvSpPr txBox="1">
            <a:spLocks/>
          </p:cNvSpPr>
          <p:nvPr/>
        </p:nvSpPr>
        <p:spPr>
          <a:xfrm>
            <a:off x="3884567" y="3387292"/>
            <a:ext cx="1509371" cy="12913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policies according to the standard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Minimum security standards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23" name="Ovál 122">
            <a:extLst>
              <a:ext uri="{FF2B5EF4-FFF2-40B4-BE49-F238E27FC236}">
                <a16:creationId xmlns:a16="http://schemas.microsoft.com/office/drawing/2014/main" id="{D4F70992-A299-41E6-B2C6-356DE4B2C59C}"/>
              </a:ext>
            </a:extLst>
          </p:cNvPr>
          <p:cNvSpPr/>
          <p:nvPr/>
        </p:nvSpPr>
        <p:spPr>
          <a:xfrm>
            <a:off x="3753841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Oblouk 123">
            <a:extLst>
              <a:ext uri="{FF2B5EF4-FFF2-40B4-BE49-F238E27FC236}">
                <a16:creationId xmlns:a16="http://schemas.microsoft.com/office/drawing/2014/main" id="{20A64E23-1944-40C9-9705-6DED9E860BB1}"/>
              </a:ext>
            </a:extLst>
          </p:cNvPr>
          <p:cNvSpPr/>
          <p:nvPr/>
        </p:nvSpPr>
        <p:spPr>
          <a:xfrm rot="10800000">
            <a:off x="3753842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Ovál 124">
            <a:extLst>
              <a:ext uri="{FF2B5EF4-FFF2-40B4-BE49-F238E27FC236}">
                <a16:creationId xmlns:a16="http://schemas.microsoft.com/office/drawing/2014/main" id="{88307386-5000-4F4E-BDB9-0B09E3BF412B}"/>
              </a:ext>
            </a:extLst>
          </p:cNvPr>
          <p:cNvSpPr/>
          <p:nvPr/>
        </p:nvSpPr>
        <p:spPr>
          <a:xfrm>
            <a:off x="5465540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6" name="Oblouk 125">
            <a:extLst>
              <a:ext uri="{FF2B5EF4-FFF2-40B4-BE49-F238E27FC236}">
                <a16:creationId xmlns:a16="http://schemas.microsoft.com/office/drawing/2014/main" id="{823B8C33-7F35-4CF1-B9C9-8314F2A7A8CE}"/>
              </a:ext>
            </a:extLst>
          </p:cNvPr>
          <p:cNvSpPr/>
          <p:nvPr/>
        </p:nvSpPr>
        <p:spPr>
          <a:xfrm rot="10800000">
            <a:off x="5466340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Ovál 126">
            <a:extLst>
              <a:ext uri="{FF2B5EF4-FFF2-40B4-BE49-F238E27FC236}">
                <a16:creationId xmlns:a16="http://schemas.microsoft.com/office/drawing/2014/main" id="{9093F927-521E-49E6-A455-29C7682A8B04}"/>
              </a:ext>
            </a:extLst>
          </p:cNvPr>
          <p:cNvSpPr/>
          <p:nvPr/>
        </p:nvSpPr>
        <p:spPr>
          <a:xfrm>
            <a:off x="717148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Oblouk 127">
            <a:extLst>
              <a:ext uri="{FF2B5EF4-FFF2-40B4-BE49-F238E27FC236}">
                <a16:creationId xmlns:a16="http://schemas.microsoft.com/office/drawing/2014/main" id="{EC8B9213-C403-4DDC-B408-A15CD8E7ECE6}"/>
              </a:ext>
            </a:extLst>
          </p:cNvPr>
          <p:cNvSpPr/>
          <p:nvPr/>
        </p:nvSpPr>
        <p:spPr>
          <a:xfrm rot="10800000">
            <a:off x="7167688" y="1628425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Zástupný symbol pro obsah 4">
            <a:extLst>
              <a:ext uri="{FF2B5EF4-FFF2-40B4-BE49-F238E27FC236}">
                <a16:creationId xmlns:a16="http://schemas.microsoft.com/office/drawing/2014/main" id="{87257319-002C-4F9F-AB74-A2C7B857E7E1}"/>
              </a:ext>
            </a:extLst>
          </p:cNvPr>
          <p:cNvSpPr txBox="1">
            <a:spLocks/>
          </p:cNvSpPr>
          <p:nvPr/>
        </p:nvSpPr>
        <p:spPr>
          <a:xfrm>
            <a:off x="5602502" y="3387293"/>
            <a:ext cx="1507729" cy="138028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Identity Security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Zero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trust model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M365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Defender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PurView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,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Intune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Securityí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model</a:t>
            </a:r>
          </a:p>
        </p:txBody>
      </p:sp>
      <p:sp>
        <p:nvSpPr>
          <p:cNvPr id="130" name="Zástupný symbol pro obsah 4">
            <a:extLst>
              <a:ext uri="{FF2B5EF4-FFF2-40B4-BE49-F238E27FC236}">
                <a16:creationId xmlns:a16="http://schemas.microsoft.com/office/drawing/2014/main" id="{2BC7B465-98A5-4C9C-BA3A-DF7812155173}"/>
              </a:ext>
            </a:extLst>
          </p:cNvPr>
          <p:cNvSpPr txBox="1">
            <a:spLocks/>
          </p:cNvSpPr>
          <p:nvPr/>
        </p:nvSpPr>
        <p:spPr>
          <a:xfrm>
            <a:off x="7317995" y="3387293"/>
            <a:ext cx="1509371" cy="9737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posture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Cloud security Hardening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Defender for Azure</a:t>
            </a:r>
          </a:p>
        </p:txBody>
      </p:sp>
      <p:sp>
        <p:nvSpPr>
          <p:cNvPr id="131" name="TextovéPole 130">
            <a:extLst>
              <a:ext uri="{FF2B5EF4-FFF2-40B4-BE49-F238E27FC236}">
                <a16:creationId xmlns:a16="http://schemas.microsoft.com/office/drawing/2014/main" id="{97F542BD-7058-461E-B185-7297463A686E}"/>
              </a:ext>
            </a:extLst>
          </p:cNvPr>
          <p:cNvSpPr txBox="1"/>
          <p:nvPr/>
        </p:nvSpPr>
        <p:spPr>
          <a:xfrm>
            <a:off x="1963769" y="1350289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Assessment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pic>
        <p:nvPicPr>
          <p:cNvPr id="132" name="Grafický objekt 131" descr="Lupa se souvislou výplní">
            <a:extLst>
              <a:ext uri="{FF2B5EF4-FFF2-40B4-BE49-F238E27FC236}">
                <a16:creationId xmlns:a16="http://schemas.microsoft.com/office/drawing/2014/main" id="{8AC82BE2-5F38-42BF-A0B3-96E681C75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5183" y="1747395"/>
            <a:ext cx="534945" cy="534946"/>
          </a:xfrm>
          <a:prstGeom prst="rect">
            <a:avLst/>
          </a:prstGeom>
        </p:spPr>
      </p:pic>
      <p:pic>
        <p:nvPicPr>
          <p:cNvPr id="133" name="Grafický objekt 132" descr="Zámek se souvislou výplní">
            <a:extLst>
              <a:ext uri="{FF2B5EF4-FFF2-40B4-BE49-F238E27FC236}">
                <a16:creationId xmlns:a16="http://schemas.microsoft.com/office/drawing/2014/main" id="{C156ABBA-7B0E-492C-8CB0-EBB81B392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72681" y="2060508"/>
            <a:ext cx="205740" cy="205740"/>
          </a:xfrm>
          <a:prstGeom prst="rect">
            <a:avLst/>
          </a:prstGeom>
        </p:spPr>
      </p:pic>
      <p:sp>
        <p:nvSpPr>
          <p:cNvPr id="136" name="TextovéPole 135">
            <a:extLst>
              <a:ext uri="{FF2B5EF4-FFF2-40B4-BE49-F238E27FC236}">
                <a16:creationId xmlns:a16="http://schemas.microsoft.com/office/drawing/2014/main" id="{441810AF-6522-4E26-8F30-56C6BE00D36F}"/>
              </a:ext>
            </a:extLst>
          </p:cNvPr>
          <p:cNvSpPr txBox="1"/>
          <p:nvPr/>
        </p:nvSpPr>
        <p:spPr>
          <a:xfrm>
            <a:off x="3790329" y="1341949"/>
            <a:ext cx="1559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Governance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7" name="TextovéPole 136">
            <a:extLst>
              <a:ext uri="{FF2B5EF4-FFF2-40B4-BE49-F238E27FC236}">
                <a16:creationId xmlns:a16="http://schemas.microsoft.com/office/drawing/2014/main" id="{EE9528EA-F1B0-49FF-AEB9-4FE1FAAE8B42}"/>
              </a:ext>
            </a:extLst>
          </p:cNvPr>
          <p:cNvSpPr txBox="1"/>
          <p:nvPr/>
        </p:nvSpPr>
        <p:spPr>
          <a:xfrm>
            <a:off x="5567012" y="1343016"/>
            <a:ext cx="1427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Endpoint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8" name="TextovéPole 137">
            <a:extLst>
              <a:ext uri="{FF2B5EF4-FFF2-40B4-BE49-F238E27FC236}">
                <a16:creationId xmlns:a16="http://schemas.microsoft.com/office/drawing/2014/main" id="{326F2A82-70AF-4C1E-8F32-1BF070E1C2CD}"/>
              </a:ext>
            </a:extLst>
          </p:cNvPr>
          <p:cNvSpPr txBox="1"/>
          <p:nvPr/>
        </p:nvSpPr>
        <p:spPr>
          <a:xfrm>
            <a:off x="7052374" y="1346795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Cloud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40" name="Obdélník 139">
            <a:extLst>
              <a:ext uri="{FF2B5EF4-FFF2-40B4-BE49-F238E27FC236}">
                <a16:creationId xmlns:a16="http://schemas.microsoft.com/office/drawing/2014/main" id="{FFCCA53C-57B7-4A1B-B122-54D07D2763F0}"/>
              </a:ext>
            </a:extLst>
          </p:cNvPr>
          <p:cNvSpPr/>
          <p:nvPr/>
        </p:nvSpPr>
        <p:spPr>
          <a:xfrm>
            <a:off x="3812116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 dirty="0">
                <a:solidFill>
                  <a:prstClr val="black"/>
                </a:solidFill>
                <a:latin typeface="Calibri" panose="020F0502020204030204"/>
              </a:rPr>
              <a:t>Security </a:t>
            </a:r>
            <a:r>
              <a:rPr lang="cs-CZ" sz="1200" b="1" kern="1200" dirty="0" err="1">
                <a:solidFill>
                  <a:prstClr val="black"/>
                </a:solidFill>
                <a:latin typeface="Calibri" panose="020F0502020204030204"/>
              </a:rPr>
              <a:t>documentation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Obdélník 140">
            <a:extLst>
              <a:ext uri="{FF2B5EF4-FFF2-40B4-BE49-F238E27FC236}">
                <a16:creationId xmlns:a16="http://schemas.microsoft.com/office/drawing/2014/main" id="{6AE34249-6DB8-4113-BDFF-B9401F784305}"/>
              </a:ext>
            </a:extLst>
          </p:cNvPr>
          <p:cNvSpPr/>
          <p:nvPr/>
        </p:nvSpPr>
        <p:spPr>
          <a:xfrm>
            <a:off x="5508747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M365 Security</a:t>
            </a:r>
          </a:p>
        </p:txBody>
      </p:sp>
      <p:sp>
        <p:nvSpPr>
          <p:cNvPr id="142" name="Obdélník 141">
            <a:extLst>
              <a:ext uri="{FF2B5EF4-FFF2-40B4-BE49-F238E27FC236}">
                <a16:creationId xmlns:a16="http://schemas.microsoft.com/office/drawing/2014/main" id="{52802396-78DE-46BF-B9CC-17AF7C0F37F6}"/>
              </a:ext>
            </a:extLst>
          </p:cNvPr>
          <p:cNvSpPr/>
          <p:nvPr/>
        </p:nvSpPr>
        <p:spPr>
          <a:xfrm>
            <a:off x="725465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+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Continuous</a:t>
            </a: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 Cloud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Compliance</a:t>
            </a:r>
            <a:endParaRPr lang="cs-CZ" sz="1200" b="1" kern="1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3" name="Grafický objekt 142" descr="Smlouva se souvislou výplní">
            <a:extLst>
              <a:ext uri="{FF2B5EF4-FFF2-40B4-BE49-F238E27FC236}">
                <a16:creationId xmlns:a16="http://schemas.microsoft.com/office/drawing/2014/main" id="{03DACF05-230A-4AB4-8F07-C8E13D85C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5285" y="1747396"/>
            <a:ext cx="534945" cy="534945"/>
          </a:xfrm>
          <a:prstGeom prst="rect">
            <a:avLst/>
          </a:prstGeom>
        </p:spPr>
      </p:pic>
      <p:pic>
        <p:nvPicPr>
          <p:cNvPr id="146" name="Grafický objekt 145" descr="Zámek se souvislou výplní">
            <a:extLst>
              <a:ext uri="{FF2B5EF4-FFF2-40B4-BE49-F238E27FC236}">
                <a16:creationId xmlns:a16="http://schemas.microsoft.com/office/drawing/2014/main" id="{AEF99C84-8B0E-477B-ACEC-99230D8724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139616" y="1907619"/>
            <a:ext cx="205740" cy="205740"/>
          </a:xfrm>
          <a:prstGeom prst="rect">
            <a:avLst/>
          </a:prstGeom>
        </p:spPr>
      </p:pic>
      <p:pic>
        <p:nvPicPr>
          <p:cNvPr id="147" name="Grafický objekt 146" descr="Zámek se souvislou výplní">
            <a:extLst>
              <a:ext uri="{FF2B5EF4-FFF2-40B4-BE49-F238E27FC236}">
                <a16:creationId xmlns:a16="http://schemas.microsoft.com/office/drawing/2014/main" id="{5FDBA79C-8002-42C6-92B7-B5D325DFA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577663" y="2111805"/>
            <a:ext cx="205740" cy="205740"/>
          </a:xfrm>
          <a:prstGeom prst="rect">
            <a:avLst/>
          </a:prstGeom>
        </p:spPr>
      </p:pic>
      <p:pic>
        <p:nvPicPr>
          <p:cNvPr id="148" name="Grafický objekt 147" descr="Zámek se souvislou výplní">
            <a:extLst>
              <a:ext uri="{FF2B5EF4-FFF2-40B4-BE49-F238E27FC236}">
                <a16:creationId xmlns:a16="http://schemas.microsoft.com/office/drawing/2014/main" id="{77B6C6B2-3A55-4A5B-99C8-517920E56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75003" y="1844566"/>
            <a:ext cx="205740" cy="205740"/>
          </a:xfrm>
          <a:prstGeom prst="rect">
            <a:avLst/>
          </a:prstGeom>
        </p:spPr>
      </p:pic>
      <p:pic>
        <p:nvPicPr>
          <p:cNvPr id="150" name="Grafický objekt 149" descr="Uživatelé se souvislou výplní">
            <a:extLst>
              <a:ext uri="{FF2B5EF4-FFF2-40B4-BE49-F238E27FC236}">
                <a16:creationId xmlns:a16="http://schemas.microsoft.com/office/drawing/2014/main" id="{69940126-7AF3-4010-86EB-DC35D1E0DA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950137" y="2044693"/>
            <a:ext cx="254013" cy="254013"/>
          </a:xfrm>
          <a:prstGeom prst="rect">
            <a:avLst/>
          </a:prstGeom>
        </p:spPr>
      </p:pic>
      <p:pic>
        <p:nvPicPr>
          <p:cNvPr id="151" name="Grafický objekt 150" descr="Počítač obrys">
            <a:extLst>
              <a:ext uri="{FF2B5EF4-FFF2-40B4-BE49-F238E27FC236}">
                <a16:creationId xmlns:a16="http://schemas.microsoft.com/office/drawing/2014/main" id="{6133E065-50B4-43AB-A9D5-AB12B15D03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290557" y="2076581"/>
            <a:ext cx="240964" cy="240964"/>
          </a:xfrm>
          <a:prstGeom prst="rect">
            <a:avLst/>
          </a:prstGeom>
        </p:spPr>
      </p:pic>
      <p:pic>
        <p:nvPicPr>
          <p:cNvPr id="152" name="Grafický objekt 151" descr="Notebook obrys">
            <a:extLst>
              <a:ext uri="{FF2B5EF4-FFF2-40B4-BE49-F238E27FC236}">
                <a16:creationId xmlns:a16="http://schemas.microsoft.com/office/drawing/2014/main" id="{1C5DFBDB-7AF6-4FEF-BBC7-CB3F0967C0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958845" y="1806321"/>
            <a:ext cx="203671" cy="203671"/>
          </a:xfrm>
          <a:prstGeom prst="rect">
            <a:avLst/>
          </a:prstGeom>
        </p:spPr>
      </p:pic>
      <p:pic>
        <p:nvPicPr>
          <p:cNvPr id="153" name="Grafický objekt 152" descr="Chytrý telefon obrys">
            <a:extLst>
              <a:ext uri="{FF2B5EF4-FFF2-40B4-BE49-F238E27FC236}">
                <a16:creationId xmlns:a16="http://schemas.microsoft.com/office/drawing/2014/main" id="{7F89E2C1-D1F7-45D3-92A9-4106E42D02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362801" y="1827791"/>
            <a:ext cx="160732" cy="160732"/>
          </a:xfrm>
          <a:prstGeom prst="rect">
            <a:avLst/>
          </a:prstGeom>
        </p:spPr>
      </p:pic>
      <p:pic>
        <p:nvPicPr>
          <p:cNvPr id="155" name="Obrázek 44">
            <a:extLst>
              <a:ext uri="{FF2B5EF4-FFF2-40B4-BE49-F238E27FC236}">
                <a16:creationId xmlns:a16="http://schemas.microsoft.com/office/drawing/2014/main" id="{0751AEB0-107E-40F8-BCC4-383B395E456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91805" y="1823303"/>
            <a:ext cx="762805" cy="336546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2362752C-FBF8-49F0-A317-93CCBA279E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196" y="2383747"/>
            <a:ext cx="833260" cy="222636"/>
          </a:xfrm>
          <a:prstGeom prst="rect">
            <a:avLst/>
          </a:prstGeom>
        </p:spPr>
      </p:pic>
      <p:sp>
        <p:nvSpPr>
          <p:cNvPr id="52" name="Google Shape;310;p21">
            <a:extLst>
              <a:ext uri="{FF2B5EF4-FFF2-40B4-BE49-F238E27FC236}">
                <a16:creationId xmlns:a16="http://schemas.microsoft.com/office/drawing/2014/main" id="{C4F5FD87-1353-4E48-8536-C3DBD06C796F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311;p21">
            <a:extLst>
              <a:ext uri="{FF2B5EF4-FFF2-40B4-BE49-F238E27FC236}">
                <a16:creationId xmlns:a16="http://schemas.microsoft.com/office/drawing/2014/main" id="{5D0034E5-1B41-44C8-BB80-14769CBD6B6F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9ED5771D-F177-4CCC-9731-8808523908D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rafický objekt 4">
            <a:extLst>
              <a:ext uri="{FF2B5EF4-FFF2-40B4-BE49-F238E27FC236}">
                <a16:creationId xmlns:a16="http://schemas.microsoft.com/office/drawing/2014/main" id="{4AC118BE-56D7-4BCF-81C7-6D93CFA11F91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7" name="Google Shape;312;p21">
            <a:extLst>
              <a:ext uri="{FF2B5EF4-FFF2-40B4-BE49-F238E27FC236}">
                <a16:creationId xmlns:a16="http://schemas.microsoft.com/office/drawing/2014/main" id="{AEE981B0-8368-411D-A3EB-43E44A4682BD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rafický objekt 4">
            <a:extLst>
              <a:ext uri="{FF2B5EF4-FFF2-40B4-BE49-F238E27FC236}">
                <a16:creationId xmlns:a16="http://schemas.microsoft.com/office/drawing/2014/main" id="{96824C25-34B7-4A3A-94E0-F44AC1DCAB9B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0A93F96E-1E57-4645-880A-4AB6841FD051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60" name="Google Shape;312;p21">
            <a:extLst>
              <a:ext uri="{FF2B5EF4-FFF2-40B4-BE49-F238E27FC236}">
                <a16:creationId xmlns:a16="http://schemas.microsoft.com/office/drawing/2014/main" id="{3CDAA7EA-FE9C-4EB7-BF34-10B9474BB55A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084CBC04-E35B-44C3-A9E0-3367FEB388C0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534253" y="3403982"/>
            <a:ext cx="888686" cy="201579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D0A81764-811F-432D-9236-B0DB3436815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6947" t="34478" r="24386" b="27575"/>
          <a:stretch/>
        </p:blipFill>
        <p:spPr>
          <a:xfrm>
            <a:off x="511525" y="3799970"/>
            <a:ext cx="1245462" cy="2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4" grpId="0" animBg="1"/>
      <p:bldP spid="126" grpId="0" animBg="1"/>
      <p:bldP spid="1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cs-CZ" b="1" err="1"/>
              <a:t>Clients</a:t>
            </a:r>
            <a:endParaRPr lang="en-GB" b="1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DBF22892-9BFC-4519-BCAA-F53151C3FF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59" y="2085105"/>
            <a:ext cx="960269" cy="25365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259A68C-C920-4861-A993-A388530DE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61" y="1206580"/>
            <a:ext cx="1176422" cy="344213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BE82CC19-E264-4751-8573-2202E97B23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7" y="2039355"/>
            <a:ext cx="874044" cy="33153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16C57C11-E548-4AAC-8884-7FCC76F841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37" y="1930855"/>
            <a:ext cx="739037" cy="553564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2C0C41DD-24B5-4B8D-A613-499C259D55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4" y="1198671"/>
            <a:ext cx="1091366" cy="4213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81BFC0EC-CFC9-47DA-AE5F-93837591BF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25" b="32811"/>
          <a:stretch/>
        </p:blipFill>
        <p:spPr>
          <a:xfrm>
            <a:off x="6848761" y="1248633"/>
            <a:ext cx="1348169" cy="32144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8F0FEBC4-49C8-4B78-B75E-F342A8F0718D}"/>
              </a:ext>
            </a:extLst>
          </p:cNvPr>
          <p:cNvPicPr/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03" y="1239291"/>
            <a:ext cx="1053506" cy="288512"/>
          </a:xfrm>
          <a:prstGeom prst="rect">
            <a:avLst/>
          </a:prstGeom>
        </p:spPr>
      </p:pic>
      <p:pic>
        <p:nvPicPr>
          <p:cNvPr id="52" name="Obrázek 1">
            <a:extLst>
              <a:ext uri="{FF2B5EF4-FFF2-40B4-BE49-F238E27FC236}">
                <a16:creationId xmlns:a16="http://schemas.microsoft.com/office/drawing/2014/main" id="{F46FE366-6119-48BC-B1EA-525F8C68CD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844" y="2031262"/>
            <a:ext cx="400499" cy="400499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BDA9C4C4-0B5D-47F7-A960-CDD3AB4FF0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479" y="1729086"/>
            <a:ext cx="970634" cy="970634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9BFCDA5F-782E-4E16-B30B-7CA07B5CEA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6" y="2038785"/>
            <a:ext cx="1406385" cy="303760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CB746F3C-7B7B-4A0D-9975-238ED14886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811" y="1174308"/>
            <a:ext cx="804420" cy="421362"/>
          </a:xfrm>
          <a:prstGeom prst="rect">
            <a:avLst/>
          </a:prstGeom>
        </p:spPr>
      </p:pic>
      <p:grpSp>
        <p:nvGrpSpPr>
          <p:cNvPr id="5" name="Skupina 4">
            <a:extLst>
              <a:ext uri="{FF2B5EF4-FFF2-40B4-BE49-F238E27FC236}">
                <a16:creationId xmlns:a16="http://schemas.microsoft.com/office/drawing/2014/main" id="{1706D1EA-19C9-6B6B-7835-A8159F5CC14E}"/>
              </a:ext>
            </a:extLst>
          </p:cNvPr>
          <p:cNvGrpSpPr/>
          <p:nvPr/>
        </p:nvGrpSpPr>
        <p:grpSpPr>
          <a:xfrm>
            <a:off x="851657" y="3027131"/>
            <a:ext cx="7585034" cy="1512198"/>
            <a:chOff x="851657" y="3027131"/>
            <a:chExt cx="7585034" cy="1512198"/>
          </a:xfrm>
        </p:grpSpPr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1101FAF4-36B5-04C8-A323-0223BD1C193C}"/>
                </a:ext>
              </a:extLst>
            </p:cNvPr>
            <p:cNvGrpSpPr/>
            <p:nvPr/>
          </p:nvGrpSpPr>
          <p:grpSpPr>
            <a:xfrm>
              <a:off x="851657" y="3027131"/>
              <a:ext cx="7585034" cy="1512198"/>
              <a:chOff x="867918" y="3031169"/>
              <a:chExt cx="7585034" cy="1512198"/>
            </a:xfrm>
          </p:grpSpPr>
          <p:grpSp>
            <p:nvGrpSpPr>
              <p:cNvPr id="8" name="Skupina 7">
                <a:extLst>
                  <a:ext uri="{FF2B5EF4-FFF2-40B4-BE49-F238E27FC236}">
                    <a16:creationId xmlns:a16="http://schemas.microsoft.com/office/drawing/2014/main" id="{5C92B3A8-91BA-7F69-838F-35A04677AFCF}"/>
                  </a:ext>
                </a:extLst>
              </p:cNvPr>
              <p:cNvGrpSpPr/>
              <p:nvPr/>
            </p:nvGrpSpPr>
            <p:grpSpPr>
              <a:xfrm>
                <a:off x="867918" y="3084071"/>
                <a:ext cx="6656456" cy="1459296"/>
                <a:chOff x="1157225" y="4142161"/>
                <a:chExt cx="8738128" cy="1915661"/>
              </a:xfrm>
            </p:grpSpPr>
            <p:pic>
              <p:nvPicPr>
                <p:cNvPr id="10" name="Obrázek 9">
                  <a:extLst>
                    <a:ext uri="{FF2B5EF4-FFF2-40B4-BE49-F238E27FC236}">
                      <a16:creationId xmlns:a16="http://schemas.microsoft.com/office/drawing/2014/main" id="{1542EBFC-6ECB-E218-E014-8E1715D98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206385"/>
                  <a:ext cx="402220" cy="316372"/>
                </a:xfrm>
                <a:prstGeom prst="rect">
                  <a:avLst/>
                </a:prstGeom>
              </p:spPr>
            </p:pic>
            <p:pic>
              <p:nvPicPr>
                <p:cNvPr id="11" name="Obrázek 10">
                  <a:extLst>
                    <a:ext uri="{FF2B5EF4-FFF2-40B4-BE49-F238E27FC236}">
                      <a16:creationId xmlns:a16="http://schemas.microsoft.com/office/drawing/2014/main" id="{05CC2B87-2082-0742-0580-4475D49BF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9145619" y="5027794"/>
                  <a:ext cx="749734" cy="134718"/>
                </a:xfrm>
                <a:prstGeom prst="rect">
                  <a:avLst/>
                </a:prstGeom>
              </p:spPr>
            </p:pic>
            <p:pic>
              <p:nvPicPr>
                <p:cNvPr id="12" name="Obrázek 11">
                  <a:extLst>
                    <a:ext uri="{FF2B5EF4-FFF2-40B4-BE49-F238E27FC236}">
                      <a16:creationId xmlns:a16="http://schemas.microsoft.com/office/drawing/2014/main" id="{3203BDDC-4F8F-B658-9897-ED22F27B3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4928525"/>
                  <a:ext cx="979768" cy="304653"/>
                </a:xfrm>
                <a:prstGeom prst="rect">
                  <a:avLst/>
                </a:prstGeom>
              </p:spPr>
            </p:pic>
            <p:pic>
              <p:nvPicPr>
                <p:cNvPr id="13" name="Obrázek 12">
                  <a:extLst>
                    <a:ext uri="{FF2B5EF4-FFF2-40B4-BE49-F238E27FC236}">
                      <a16:creationId xmlns:a16="http://schemas.microsoft.com/office/drawing/2014/main" id="{F4300337-22E6-860F-7C2B-92463ABD9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7680" y="4975729"/>
                  <a:ext cx="439557" cy="276918"/>
                </a:xfrm>
                <a:prstGeom prst="rect">
                  <a:avLst/>
                </a:prstGeom>
              </p:spPr>
            </p:pic>
            <p:pic>
              <p:nvPicPr>
                <p:cNvPr id="26" name="Obrázek 25">
                  <a:extLst>
                    <a:ext uri="{FF2B5EF4-FFF2-40B4-BE49-F238E27FC236}">
                      <a16:creationId xmlns:a16="http://schemas.microsoft.com/office/drawing/2014/main" id="{AFD13E49-3184-D188-0D3A-45A57B054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4872" y="5687756"/>
                  <a:ext cx="1018521" cy="347463"/>
                </a:xfrm>
                <a:prstGeom prst="rect">
                  <a:avLst/>
                </a:prstGeom>
              </p:spPr>
            </p:pic>
            <p:pic>
              <p:nvPicPr>
                <p:cNvPr id="30" name="Obrázek 29">
                  <a:extLst>
                    <a:ext uri="{FF2B5EF4-FFF2-40B4-BE49-F238E27FC236}">
                      <a16:creationId xmlns:a16="http://schemas.microsoft.com/office/drawing/2014/main" id="{F3A566CB-ACE5-3A6F-161D-B66967AC0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BEBA8EAE-BF5A-486C-A8C5-ECC9F3942E4B}">
                      <a14:imgProps xmlns:a14="http://schemas.microsoft.com/office/drawing/2010/main">
                        <a14:imgLayer r:embed="rId3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7225" y="5706958"/>
                  <a:ext cx="721132" cy="309057"/>
                </a:xfrm>
                <a:prstGeom prst="rect">
                  <a:avLst/>
                </a:prstGeom>
              </p:spPr>
            </p:pic>
            <p:pic>
              <p:nvPicPr>
                <p:cNvPr id="31" name="Obrázek 30">
                  <a:extLst>
                    <a:ext uri="{FF2B5EF4-FFF2-40B4-BE49-F238E27FC236}">
                      <a16:creationId xmlns:a16="http://schemas.microsoft.com/office/drawing/2014/main" id="{58BB4786-2133-B8DC-4479-A2630E2C18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BEBA8EAE-BF5A-486C-A8C5-ECC9F3942E4B}">
                      <a14:imgProps xmlns:a14="http://schemas.microsoft.com/office/drawing/2010/main">
                        <a14:imgLayer r:embed="rId3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037" y="4928660"/>
                  <a:ext cx="554664" cy="415460"/>
                </a:xfrm>
                <a:prstGeom prst="rect">
                  <a:avLst/>
                </a:prstGeom>
              </p:spPr>
            </p:pic>
            <p:pic>
              <p:nvPicPr>
                <p:cNvPr id="32" name="Obrázek 31">
                  <a:extLst>
                    <a:ext uri="{FF2B5EF4-FFF2-40B4-BE49-F238E27FC236}">
                      <a16:creationId xmlns:a16="http://schemas.microsoft.com/office/drawing/2014/main" id="{CB0BD2F0-7950-D236-BA09-527127A49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colorTemperature colorTemp="5787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6198" y="4191811"/>
                  <a:ext cx="532796" cy="324256"/>
                </a:xfrm>
                <a:prstGeom prst="rect">
                  <a:avLst/>
                </a:prstGeom>
              </p:spPr>
            </p:pic>
            <p:pic>
              <p:nvPicPr>
                <p:cNvPr id="35" name="Obrázek 34">
                  <a:extLst>
                    <a:ext uri="{FF2B5EF4-FFF2-40B4-BE49-F238E27FC236}">
                      <a16:creationId xmlns:a16="http://schemas.microsoft.com/office/drawing/2014/main" id="{D78F3816-DCAF-849E-699F-A0AD2E5A7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7555" y="5614194"/>
                  <a:ext cx="666652" cy="443628"/>
                </a:xfrm>
                <a:prstGeom prst="rect">
                  <a:avLst/>
                </a:prstGeom>
              </p:spPr>
            </p:pic>
            <p:pic>
              <p:nvPicPr>
                <p:cNvPr id="37" name="Obrázek 36">
                  <a:extLst>
                    <a:ext uri="{FF2B5EF4-FFF2-40B4-BE49-F238E27FC236}">
                      <a16:creationId xmlns:a16="http://schemas.microsoft.com/office/drawing/2014/main" id="{4992E6B8-6B25-DC3A-F3C5-C28660D28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6492152" y="5717452"/>
                  <a:ext cx="773510" cy="214994"/>
                </a:xfrm>
                <a:prstGeom prst="rect">
                  <a:avLst/>
                </a:prstGeom>
              </p:spPr>
            </p:pic>
            <p:pic>
              <p:nvPicPr>
                <p:cNvPr id="38" name="Obrázek 37">
                  <a:extLst>
                    <a:ext uri="{FF2B5EF4-FFF2-40B4-BE49-F238E27FC236}">
                      <a16:creationId xmlns:a16="http://schemas.microsoft.com/office/drawing/2014/main" id="{93391D5B-374C-0D83-F486-822228B83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 cstate="print">
                  <a:extLst>
                    <a:ext uri="{BEBA8EAE-BF5A-486C-A8C5-ECC9F3942E4B}">
                      <a14:imgProps xmlns:a14="http://schemas.microsoft.com/office/drawing/2010/main">
                        <a14:imgLayer r:embed="rId4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4874" y="4161740"/>
                  <a:ext cx="495810" cy="325804"/>
                </a:xfrm>
                <a:prstGeom prst="rect">
                  <a:avLst/>
                </a:prstGeom>
              </p:spPr>
            </p:pic>
            <p:pic>
              <p:nvPicPr>
                <p:cNvPr id="39" name="Obrázek 38">
                  <a:extLst>
                    <a:ext uri="{FF2B5EF4-FFF2-40B4-BE49-F238E27FC236}">
                      <a16:creationId xmlns:a16="http://schemas.microsoft.com/office/drawing/2014/main" id="{2D04C621-4A96-CDED-FC99-B6F0D49C8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4351" y="5717452"/>
                  <a:ext cx="585313" cy="237112"/>
                </a:xfrm>
                <a:prstGeom prst="rect">
                  <a:avLst/>
                </a:prstGeom>
              </p:spPr>
            </p:pic>
            <p:pic>
              <p:nvPicPr>
                <p:cNvPr id="40" name="Obrázek 39">
                  <a:extLst>
                    <a:ext uri="{FF2B5EF4-FFF2-40B4-BE49-F238E27FC236}">
                      <a16:creationId xmlns:a16="http://schemas.microsoft.com/office/drawing/2014/main" id="{111EC4C2-6CD2-D9F6-F0CC-DA5E429D8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BEBA8EAE-BF5A-486C-A8C5-ECC9F3942E4B}">
                      <a14:imgProps xmlns:a14="http://schemas.microsoft.com/office/drawing/2010/main">
                        <a14:imgLayer r:embed="rId4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836222"/>
                  <a:ext cx="418419" cy="495906"/>
                </a:xfrm>
                <a:prstGeom prst="rect">
                  <a:avLst/>
                </a:prstGeom>
              </p:spPr>
            </p:pic>
            <p:pic>
              <p:nvPicPr>
                <p:cNvPr id="41" name="Obrázek 40">
                  <a:extLst>
                    <a:ext uri="{FF2B5EF4-FFF2-40B4-BE49-F238E27FC236}">
                      <a16:creationId xmlns:a16="http://schemas.microsoft.com/office/drawing/2014/main" id="{4C26A020-D058-D9DD-053F-98B61C1FB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35192" y="4280889"/>
                  <a:ext cx="898339" cy="107632"/>
                </a:xfrm>
                <a:prstGeom prst="rect">
                  <a:avLst/>
                </a:prstGeom>
              </p:spPr>
            </p:pic>
            <p:pic>
              <p:nvPicPr>
                <p:cNvPr id="42" name="Obrázek 2">
                  <a:extLst>
                    <a:ext uri="{FF2B5EF4-FFF2-40B4-BE49-F238E27FC236}">
                      <a16:creationId xmlns:a16="http://schemas.microsoft.com/office/drawing/2014/main" id="{93866AC7-11E8-2C7B-D612-82C7364A172D}"/>
                    </a:ext>
                  </a:extLst>
                </p:cNvPr>
                <p:cNvPicPr/>
                <p:nvPr/>
              </p:nvPicPr>
              <p:blipFill>
                <a:blip r:embed="rId47" cstate="print">
                  <a:extLst>
                    <a:ext uri="{BEBA8EAE-BF5A-486C-A8C5-ECC9F3942E4B}">
                      <a14:imgProps xmlns:a14="http://schemas.microsoft.com/office/drawing/2010/main">
                        <a14:imgLayer r:embed="rId4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6558" y="4221552"/>
                  <a:ext cx="1112823" cy="216049"/>
                </a:xfrm>
                <a:prstGeom prst="rect">
                  <a:avLst/>
                </a:prstGeom>
              </p:spPr>
            </p:pic>
            <p:pic>
              <p:nvPicPr>
                <p:cNvPr id="43" name="Obrázek 3" descr="meopta.png">
                  <a:extLst>
                    <a:ext uri="{FF2B5EF4-FFF2-40B4-BE49-F238E27FC236}">
                      <a16:creationId xmlns:a16="http://schemas.microsoft.com/office/drawing/2014/main" id="{DB9A7F53-7100-565E-5B20-A0AFB2EAF625}"/>
                    </a:ext>
                  </a:extLst>
                </p:cNvPr>
                <p:cNvPicPr/>
                <p:nvPr/>
              </p:nvPicPr>
              <p:blipFill>
                <a:blip r:embed="rId49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6401181" y="4978491"/>
                  <a:ext cx="890466" cy="254687"/>
                </a:xfrm>
                <a:prstGeom prst="rect">
                  <a:avLst/>
                </a:prstGeom>
              </p:spPr>
            </p:pic>
            <p:pic>
              <p:nvPicPr>
                <p:cNvPr id="48" name="Obrázek 5" descr="robe.png">
                  <a:extLst>
                    <a:ext uri="{FF2B5EF4-FFF2-40B4-BE49-F238E27FC236}">
                      <a16:creationId xmlns:a16="http://schemas.microsoft.com/office/drawing/2014/main" id="{B3CF64B2-14DA-069A-1105-B08844F52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1230681" y="4983200"/>
                  <a:ext cx="554533" cy="138632"/>
                </a:xfrm>
                <a:prstGeom prst="rect">
                  <a:avLst/>
                </a:prstGeom>
              </p:spPr>
            </p:pic>
            <p:pic>
              <p:nvPicPr>
                <p:cNvPr id="51" name="Obrázek 6" descr="Hella.png">
                  <a:extLst>
                    <a:ext uri="{FF2B5EF4-FFF2-40B4-BE49-F238E27FC236}">
                      <a16:creationId xmlns:a16="http://schemas.microsoft.com/office/drawing/2014/main" id="{7090F9C2-DDF4-786A-1D33-2CCF1B6D5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8002683" y="4175941"/>
                  <a:ext cx="529540" cy="317723"/>
                </a:xfrm>
                <a:prstGeom prst="rect">
                  <a:avLst/>
                </a:prstGeom>
              </p:spPr>
            </p:pic>
            <p:pic>
              <p:nvPicPr>
                <p:cNvPr id="59" name="Obrázek 7">
                  <a:extLst>
                    <a:ext uri="{FF2B5EF4-FFF2-40B4-BE49-F238E27FC236}">
                      <a16:creationId xmlns:a16="http://schemas.microsoft.com/office/drawing/2014/main" id="{D25EC232-5FA8-731C-46F1-3C6108156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BEBA8EAE-BF5A-486C-A8C5-ECC9F3942E4B}">
                      <a14:imgProps xmlns:a14="http://schemas.microsoft.com/office/drawing/2010/main">
                        <a14:imgLayer r:embed="rId5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5777675"/>
                  <a:ext cx="938594" cy="193952"/>
                </a:xfrm>
                <a:prstGeom prst="rect">
                  <a:avLst/>
                </a:prstGeom>
              </p:spPr>
            </p:pic>
            <p:pic>
              <p:nvPicPr>
                <p:cNvPr id="60" name="Picture 12">
                  <a:extLst>
                    <a:ext uri="{FF2B5EF4-FFF2-40B4-BE49-F238E27FC236}">
                      <a16:creationId xmlns:a16="http://schemas.microsoft.com/office/drawing/2014/main" id="{C26FDB52-21E0-58B9-4CCE-299E52AFDA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BEBA8EAE-BF5A-486C-A8C5-ECC9F3942E4B}">
                      <a14:imgProps xmlns:a14="http://schemas.microsoft.com/office/drawing/2010/main">
                        <a14:imgLayer r:embed="rId5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5004" y="4142161"/>
                  <a:ext cx="842115" cy="515795"/>
                </a:xfrm>
                <a:prstGeom prst="rect">
                  <a:avLst/>
                </a:prstGeom>
              </p:spPr>
            </p:pic>
          </p:grpSp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C7A0D6AF-C520-1147-8E4A-592E0AB67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63755" y="3031169"/>
                <a:ext cx="689197" cy="459016"/>
              </a:xfrm>
              <a:prstGeom prst="rect">
                <a:avLst/>
              </a:prstGeom>
            </p:spPr>
          </p:pic>
        </p:grp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F0E0679-4FFC-95E8-8272-0DEBAD281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97473" y="3651320"/>
              <a:ext cx="589238" cy="309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486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D0D16A26-F4E8-45AB-A6E7-20B4FE3D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2" y="1249922"/>
            <a:ext cx="1161986" cy="597593"/>
          </a:xfrm>
          <a:prstGeom prst="rect">
            <a:avLst/>
          </a:prstGeom>
        </p:spPr>
      </p:pic>
      <p:pic>
        <p:nvPicPr>
          <p:cNvPr id="8" name="Obrázek 7" descr="Obsah obrázku text&#10;&#10;Popis byl vytvořen automaticky">
            <a:extLst>
              <a:ext uri="{FF2B5EF4-FFF2-40B4-BE49-F238E27FC236}">
                <a16:creationId xmlns:a16="http://schemas.microsoft.com/office/drawing/2014/main" id="{396CC946-7AF5-4889-B602-1C0264AB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68" y="1336811"/>
            <a:ext cx="1984887" cy="42300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2B64447-32B7-40A4-B2E5-167DF79E6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1432111"/>
            <a:ext cx="941152" cy="293007"/>
          </a:xfrm>
          <a:prstGeom prst="rect">
            <a:avLst/>
          </a:prstGeom>
        </p:spPr>
      </p:pic>
      <p:pic>
        <p:nvPicPr>
          <p:cNvPr id="12" name="Obrázek 11" descr="Obsah obrázku text&#10;&#10;Popis byl vytvořen automaticky">
            <a:extLst>
              <a:ext uri="{FF2B5EF4-FFF2-40B4-BE49-F238E27FC236}">
                <a16:creationId xmlns:a16="http://schemas.microsoft.com/office/drawing/2014/main" id="{A7DC562A-A553-44A1-9BE0-01D814636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75" y="1248648"/>
            <a:ext cx="1464922" cy="708046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68BB7DE1-17EF-442E-9469-AA8592B3B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22" y="1376549"/>
            <a:ext cx="1443184" cy="383271"/>
          </a:xfrm>
          <a:prstGeom prst="rect">
            <a:avLst/>
          </a:prstGeom>
        </p:spPr>
      </p:pic>
      <p:pic>
        <p:nvPicPr>
          <p:cNvPr id="31" name="Obrázek 30" descr="Obsah obrázku text&#10;&#10;Popis byl vytvořen automaticky">
            <a:extLst>
              <a:ext uri="{FF2B5EF4-FFF2-40B4-BE49-F238E27FC236}">
                <a16:creationId xmlns:a16="http://schemas.microsoft.com/office/drawing/2014/main" id="{A94949C2-60A3-45A1-867E-C52260C54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38" y="2116585"/>
            <a:ext cx="1192369" cy="499304"/>
          </a:xfrm>
          <a:prstGeom prst="rect">
            <a:avLst/>
          </a:prstGeom>
        </p:spPr>
      </p:pic>
      <p:pic>
        <p:nvPicPr>
          <p:cNvPr id="35" name="Obrázek 34" descr="Obsah obrázku text, klipart&#10;&#10;Popis byl vytvořen automaticky">
            <a:extLst>
              <a:ext uri="{FF2B5EF4-FFF2-40B4-BE49-F238E27FC236}">
                <a16:creationId xmlns:a16="http://schemas.microsoft.com/office/drawing/2014/main" id="{F3B84CD4-7AB7-4494-9881-8914B092A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907" y="2285672"/>
            <a:ext cx="1508714" cy="321859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98C25C7A-2130-4707-AE93-969618B1C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40" y="2305323"/>
            <a:ext cx="1484026" cy="282559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09AD43D8-27C3-4D4C-8DFF-21F4B9D7D8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85" y="2295333"/>
            <a:ext cx="805368" cy="282559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EC2F184B-0DD6-4332-824F-8207A46DCD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2484" y="2309671"/>
            <a:ext cx="1464922" cy="239194"/>
          </a:xfrm>
          <a:prstGeom prst="rect">
            <a:avLst/>
          </a:prstGeom>
        </p:spPr>
      </p:pic>
      <p:sp>
        <p:nvSpPr>
          <p:cNvPr id="16" name="Nadpis 3">
            <a:extLst>
              <a:ext uri="{FF2B5EF4-FFF2-40B4-BE49-F238E27FC236}">
                <a16:creationId xmlns:a16="http://schemas.microsoft.com/office/drawing/2014/main" id="{81208C8B-52FE-49F1-8C0F-5DD46E6C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/>
          <a:p>
            <a:r>
              <a:rPr lang="cs-CZ"/>
              <a:t>ORBIT. </a:t>
            </a:r>
            <a:r>
              <a:rPr lang="cs-CZ" b="1" err="1"/>
              <a:t>Partners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155242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10" y="214312"/>
            <a:ext cx="2991632" cy="989205"/>
          </a:xfrm>
        </p:spPr>
        <p:txBody>
          <a:bodyPr/>
          <a:lstStyle/>
          <a:p>
            <a:r>
              <a:rPr lang="cs-CZ" dirty="0"/>
              <a:t>Agenda</a:t>
            </a:r>
            <a:endParaRPr lang="en-GB" dirty="0"/>
          </a:p>
        </p:txBody>
      </p:sp>
      <p:pic>
        <p:nvPicPr>
          <p:cNvPr id="6" name="Picture 2" descr="https://cdn2.hubspot.net/hubfs/1783562/Social%20Media%202018/Intelligent%20Workplace%20-%20Intranet%20Collaboration.png">
            <a:extLst>
              <a:ext uri="{FF2B5EF4-FFF2-40B4-BE49-F238E27FC236}">
                <a16:creationId xmlns:a16="http://schemas.microsoft.com/office/drawing/2014/main" id="{0A22398B-6C4A-4D20-B840-3C3896FD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3" y="971551"/>
            <a:ext cx="3241556" cy="30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adpis 3">
            <a:extLst>
              <a:ext uri="{FF2B5EF4-FFF2-40B4-BE49-F238E27FC236}">
                <a16:creationId xmlns:a16="http://schemas.microsoft.com/office/drawing/2014/main" id="{C2E3A916-BD9E-42EA-B06F-F4922D26C9C2}"/>
              </a:ext>
            </a:extLst>
          </p:cNvPr>
          <p:cNvSpPr txBox="1">
            <a:spLocks/>
          </p:cNvSpPr>
          <p:nvPr/>
        </p:nvSpPr>
        <p:spPr>
          <a:xfrm>
            <a:off x="280910" y="708915"/>
            <a:ext cx="3701244" cy="4434585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lnSpc>
                <a:spcPct val="150000"/>
              </a:lnSpc>
              <a:buClrTx/>
            </a:pPr>
            <a:r>
              <a:rPr lang="en-GB" sz="1500">
                <a:solidFill>
                  <a:prstClr val="white"/>
                </a:solidFill>
                <a:latin typeface="Calibri" panose="020F0502020204030204"/>
              </a:rPr>
              <a:t>Den 1. – odpoledne: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12:45 - Docker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Intro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Lab - instalace, build kontejneru, testy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Upload image do container registry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14:15 -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14:30 - Docker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Networking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Backup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Ukládání dat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15:30 - Azure Architektura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Ukládání dat v Azure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Backup v Azure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Azure Monitoring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Secret management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16:15 – 17:00 - Azure functions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Funkce jako kontejner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Deployment a testování</a:t>
            </a:r>
          </a:p>
        </p:txBody>
      </p:sp>
    </p:spTree>
    <p:extLst>
      <p:ext uri="{BB962C8B-B14F-4D97-AF65-F5344CB8AC3E}">
        <p14:creationId xmlns:p14="http://schemas.microsoft.com/office/powerpoint/2010/main" val="2219428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/>
        </p:nvSpPr>
        <p:spPr>
          <a:xfrm>
            <a:off x="4505093" y="1557802"/>
            <a:ext cx="2943457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your at</a:t>
            </a:r>
            <a:r>
              <a:rPr lang="cs-CZ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ention</a:t>
            </a: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Any question?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D9FA71-3914-4B77-969F-9C91C5EF0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585698"/>
            <a:ext cx="2521745" cy="1181832"/>
          </a:xfrm>
        </p:spPr>
        <p:txBody>
          <a:bodyPr/>
          <a:lstStyle/>
          <a:p>
            <a:r>
              <a:rPr lang="cs-CZ" sz="1400"/>
              <a:t>Ondrej.Moudry@orbit.cz</a:t>
            </a:r>
          </a:p>
          <a:p>
            <a:r>
              <a:rPr lang="cs-CZ" sz="1400"/>
              <a:t>+420 777 860 355</a:t>
            </a:r>
          </a:p>
          <a:p>
            <a:endParaRPr lang="cs-CZ" sz="1400"/>
          </a:p>
          <a:p>
            <a:r>
              <a:rPr lang="cs-CZ" sz="1400"/>
              <a:t>www.orbit.cz</a:t>
            </a:r>
          </a:p>
          <a:p>
            <a:endParaRPr lang="cs-CZ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050007-3750-41A5-8F55-E0A432AA1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cs-CZ" dirty="0" err="1"/>
              <a:t>Overview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predefined</a:t>
            </a:r>
            <a:r>
              <a:rPr lang="cs-CZ" dirty="0"/>
              <a:t> </a:t>
            </a:r>
            <a:r>
              <a:rPr lang="cs-CZ" dirty="0" err="1"/>
              <a:t>slides</a:t>
            </a:r>
            <a:r>
              <a:rPr lang="cs-CZ" dirty="0"/>
              <a:t> (</a:t>
            </a:r>
            <a:r>
              <a:rPr lang="cs-CZ" dirty="0" err="1"/>
              <a:t>timesaver</a:t>
            </a:r>
            <a:r>
              <a:rPr lang="cs-CZ" dirty="0"/>
              <a:t>)</a:t>
            </a:r>
            <a:endParaRPr lang="en-GB" dirty="0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1C151E6D-4CE9-4172-B8AB-ED090B165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Here are just a few samples, take a look at View/Preview Images ... there's a treasure waiting for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712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C11411-154C-44BE-B6AD-907EE08E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use. </a:t>
            </a:r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ED621A5-3E47-4D36-8C99-130B09AF0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1" y="1499430"/>
            <a:ext cx="8206569" cy="2886678"/>
          </a:xfrm>
        </p:spPr>
        <p:txBody>
          <a:bodyPr>
            <a:noAutofit/>
          </a:bodyPr>
          <a:lstStyle/>
          <a:p>
            <a:r>
              <a:rPr lang="cs-CZ" err="1"/>
              <a:t>Lorem</a:t>
            </a:r>
            <a:r>
              <a:rPr lang="cs-CZ"/>
              <a:t> </a:t>
            </a:r>
            <a:r>
              <a:rPr lang="cs-CZ" err="1"/>
              <a:t>ipsum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consectetuer</a:t>
            </a:r>
            <a:r>
              <a:rPr lang="cs-CZ"/>
              <a:t> </a:t>
            </a:r>
            <a:r>
              <a:rPr lang="cs-CZ" err="1"/>
              <a:t>adipiscing</a:t>
            </a:r>
            <a:r>
              <a:rPr lang="cs-CZ"/>
              <a:t> elit.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magna</a:t>
            </a:r>
            <a:r>
              <a:rPr lang="cs-CZ"/>
              <a:t>, </a:t>
            </a:r>
            <a:r>
              <a:rPr lang="cs-CZ" err="1"/>
              <a:t>cursus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suscipit</a:t>
            </a:r>
            <a:r>
              <a:rPr lang="cs-CZ"/>
              <a:t> a, </a:t>
            </a:r>
            <a:r>
              <a:rPr lang="cs-CZ" err="1"/>
              <a:t>interdum</a:t>
            </a:r>
            <a:r>
              <a:rPr lang="cs-CZ"/>
              <a:t> id, </a:t>
            </a:r>
            <a:r>
              <a:rPr lang="cs-CZ" err="1"/>
              <a:t>felis</a:t>
            </a:r>
            <a:r>
              <a:rPr lang="cs-CZ"/>
              <a:t>. Nam libero </a:t>
            </a:r>
            <a:r>
              <a:rPr lang="cs-CZ" err="1"/>
              <a:t>tempore</a:t>
            </a:r>
            <a:r>
              <a:rPr lang="cs-CZ"/>
              <a:t>, </a:t>
            </a:r>
            <a:r>
              <a:rPr lang="cs-CZ" err="1"/>
              <a:t>cum</a:t>
            </a:r>
            <a:r>
              <a:rPr lang="cs-CZ"/>
              <a:t> </a:t>
            </a:r>
            <a:r>
              <a:rPr lang="cs-CZ" err="1"/>
              <a:t>soluta</a:t>
            </a:r>
            <a:r>
              <a:rPr lang="cs-CZ"/>
              <a:t> </a:t>
            </a:r>
            <a:r>
              <a:rPr lang="cs-CZ" err="1"/>
              <a:t>nobis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 </a:t>
            </a:r>
            <a:r>
              <a:rPr lang="cs-CZ" err="1"/>
              <a:t>eligendi</a:t>
            </a:r>
            <a:r>
              <a:rPr lang="cs-CZ"/>
              <a:t> </a:t>
            </a:r>
            <a:r>
              <a:rPr lang="cs-CZ" err="1"/>
              <a:t>optio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cumque</a:t>
            </a:r>
            <a:r>
              <a:rPr lang="cs-CZ"/>
              <a:t> </a:t>
            </a:r>
            <a:r>
              <a:rPr lang="cs-CZ" err="1"/>
              <a:t>nihil</a:t>
            </a:r>
            <a:r>
              <a:rPr lang="cs-CZ"/>
              <a:t> </a:t>
            </a:r>
            <a:r>
              <a:rPr lang="cs-CZ" err="1"/>
              <a:t>impedit</a:t>
            </a:r>
            <a:r>
              <a:rPr lang="cs-CZ"/>
              <a:t> quo minus id </a:t>
            </a:r>
            <a:r>
              <a:rPr lang="cs-CZ" err="1"/>
              <a:t>quod</a:t>
            </a:r>
            <a:r>
              <a:rPr lang="cs-CZ"/>
              <a:t> </a:t>
            </a:r>
            <a:r>
              <a:rPr lang="cs-CZ" err="1"/>
              <a:t>maxime</a:t>
            </a:r>
            <a:r>
              <a:rPr lang="cs-CZ"/>
              <a:t> </a:t>
            </a:r>
            <a:r>
              <a:rPr lang="cs-CZ" err="1"/>
              <a:t>placeat</a:t>
            </a:r>
            <a:r>
              <a:rPr lang="cs-CZ"/>
              <a:t> </a:t>
            </a:r>
            <a:r>
              <a:rPr lang="cs-CZ" err="1"/>
              <a:t>facere</a:t>
            </a:r>
            <a:r>
              <a:rPr lang="cs-CZ"/>
              <a:t> </a:t>
            </a:r>
            <a:r>
              <a:rPr lang="cs-CZ" err="1"/>
              <a:t>possimus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voluptas</a:t>
            </a:r>
            <a:r>
              <a:rPr lang="cs-CZ"/>
              <a:t> </a:t>
            </a:r>
            <a:r>
              <a:rPr lang="cs-CZ" err="1"/>
              <a:t>assumenda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repellendus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bibendum</a:t>
            </a:r>
            <a:r>
              <a:rPr lang="cs-CZ"/>
              <a:t> elit </a:t>
            </a:r>
            <a:r>
              <a:rPr lang="cs-CZ" err="1"/>
              <a:t>eget</a:t>
            </a:r>
            <a:r>
              <a:rPr lang="cs-CZ"/>
              <a:t>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Pellentesque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habitant</a:t>
            </a:r>
            <a:r>
              <a:rPr lang="cs-CZ"/>
              <a:t>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tristique</a:t>
            </a:r>
            <a:r>
              <a:rPr lang="cs-CZ"/>
              <a:t> </a:t>
            </a:r>
            <a:r>
              <a:rPr lang="cs-CZ" err="1"/>
              <a:t>senectus</a:t>
            </a:r>
            <a:r>
              <a:rPr lang="cs-CZ"/>
              <a:t> et netu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s et </a:t>
            </a:r>
            <a:r>
              <a:rPr lang="cs-CZ" err="1"/>
              <a:t>malesuada</a:t>
            </a:r>
            <a:r>
              <a:rPr lang="cs-CZ"/>
              <a:t> </a:t>
            </a:r>
            <a:r>
              <a:rPr lang="cs-CZ" err="1"/>
              <a:t>fames</a:t>
            </a:r>
            <a:r>
              <a:rPr lang="cs-CZ"/>
              <a:t> </a:t>
            </a:r>
            <a:r>
              <a:rPr lang="cs-CZ" err="1"/>
              <a:t>ac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 </a:t>
            </a:r>
            <a:r>
              <a:rPr lang="cs-CZ" err="1"/>
              <a:t>wisi</a:t>
            </a:r>
            <a:r>
              <a:rPr lang="cs-CZ"/>
              <a:t> a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Mauris</a:t>
            </a:r>
            <a:r>
              <a:rPr lang="cs-CZ"/>
              <a:t> </a:t>
            </a:r>
            <a:r>
              <a:rPr lang="cs-CZ" err="1"/>
              <a:t>metus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neque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scelerisque</a:t>
            </a:r>
            <a:r>
              <a:rPr lang="cs-CZ"/>
              <a:t> </a:t>
            </a:r>
            <a:r>
              <a:rPr lang="cs-CZ" err="1"/>
              <a:t>luctus</a:t>
            </a:r>
            <a:r>
              <a:rPr lang="cs-CZ"/>
              <a:t> </a:t>
            </a:r>
            <a:r>
              <a:rPr lang="cs-CZ" err="1"/>
              <a:t>velit</a:t>
            </a:r>
            <a:r>
              <a:rPr lang="cs-CZ"/>
              <a:t>.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57685F3-CFC5-426D-AD78-0ABBBB466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2000"/>
            <a:ext cx="8206570" cy="499304"/>
          </a:xfrm>
        </p:spPr>
        <p:txBody>
          <a:bodyPr>
            <a:noAutofit/>
          </a:bodyPr>
          <a:lstStyle/>
          <a:p>
            <a:r>
              <a:rPr lang="en-US" sz="1500" dirty="0"/>
              <a:t>Slide defined with this upper field for PEREX, i.e. 2 - 3 lines of frame message or intertitle introducing the following text. Lorem ipsum </a:t>
            </a:r>
            <a:endParaRPr lang="en-GB" sz="15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DD5EAC1-BA03-42C1-ABF1-DB2A68FE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6" y="3988280"/>
            <a:ext cx="544388" cy="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66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4BAAEE-41FC-4D06-BEEB-973FC353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82F7DC-A523-43B7-A564-AA58AC046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slides with different layouts can be found when inserting a new slide and in the "layout" </a:t>
            </a:r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56976AD4-ADE4-47A6-A494-AEA82DF1CA4E}"/>
              </a:ext>
            </a:extLst>
          </p:cNvPr>
          <p:cNvSpPr txBox="1">
            <a:spLocks/>
          </p:cNvSpPr>
          <p:nvPr/>
        </p:nvSpPr>
        <p:spPr>
          <a:xfrm>
            <a:off x="5779163" y="2212803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95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347D2D-731A-4827-8834-94BE1CA7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463743" cy="4993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- why (and how) to use this slide (and how to engage the icons)</a:t>
            </a:r>
            <a:endParaRPr lang="en-GB" dirty="0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CA95F21B-4DE8-43BC-9F05-929FE680A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1793"/>
            <a:ext cx="8206569" cy="813244"/>
          </a:xfrm>
        </p:spPr>
        <p:txBody>
          <a:bodyPr>
            <a:noAutofit/>
          </a:bodyPr>
          <a:lstStyle/>
          <a:p>
            <a:r>
              <a:rPr lang="en-US" dirty="0"/>
              <a:t>An overview of the important parameters of a product or service. </a:t>
            </a:r>
            <a:r>
              <a:rPr lang="en-US" dirty="0">
                <a:solidFill>
                  <a:srgbClr val="FF5800"/>
                </a:solidFill>
              </a:rPr>
              <a:t>Just find the right icons and a simple description and verbalize the important information, present it. </a:t>
            </a:r>
            <a:r>
              <a:rPr lang="en-US" dirty="0"/>
              <a:t>Use icons in an isometric perspective, deepening the perspective will draw viewers more into the image.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158DA15-60B3-46F4-B4C6-BD747FD235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F32C2528-A816-4711-99F2-9F40E914FD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D81B7CC1-EF69-41D6-BE93-83D007D3CBC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80F970C0-94DB-4535-83D7-E944F68F2BF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B686ADD9-33F3-44AD-951D-FCB6B7D7F47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C132C4EA-ECFB-45B0-B8F1-08F9B0788C2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0" name="Zástupný symbol pro obsah 9">
            <a:extLst>
              <a:ext uri="{FF2B5EF4-FFF2-40B4-BE49-F238E27FC236}">
                <a16:creationId xmlns:a16="http://schemas.microsoft.com/office/drawing/2014/main" id="{09201A0C-1AAA-4FEE-937A-EC87EFD35FD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1" name="Zástupný symbol pro obsah 10">
            <a:extLst>
              <a:ext uri="{FF2B5EF4-FFF2-40B4-BE49-F238E27FC236}">
                <a16:creationId xmlns:a16="http://schemas.microsoft.com/office/drawing/2014/main" id="{536EA6D9-18A8-405F-9232-954E3392D41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2" name="Zástupný symbol pro obsah 11">
            <a:extLst>
              <a:ext uri="{FF2B5EF4-FFF2-40B4-BE49-F238E27FC236}">
                <a16:creationId xmlns:a16="http://schemas.microsoft.com/office/drawing/2014/main" id="{86E38DB4-3904-4701-A59C-B908A636E861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F3E83157-D88B-4AB1-83F2-237A9CE6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7" y="1926027"/>
            <a:ext cx="657817" cy="657817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A234769A-90C3-40C1-A9D5-FFE5D072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10" y="1932061"/>
            <a:ext cx="652038" cy="652038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0279EBE-73A8-44E8-8F40-5B04998F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740" y="2082674"/>
            <a:ext cx="305805" cy="387477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78ECA043-CE52-4886-96D6-54767DA32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027" y="2064723"/>
            <a:ext cx="326655" cy="387477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0C5F4A01-24FD-4380-A41A-6728530BE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130" y="3319860"/>
            <a:ext cx="229355" cy="378829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A0F178C8-CCA1-4200-9410-10D6E98B9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270" y="3304291"/>
            <a:ext cx="239780" cy="409966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38D1924E-DCD0-414E-8448-E8C5B22FA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536" y="3319861"/>
            <a:ext cx="354457" cy="394397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ABB19F91-3F64-420D-90D0-D6094428D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994" y="3258762"/>
            <a:ext cx="317969" cy="472238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6A8C7F17-B958-4FF0-B479-8898C09DF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" y="2027107"/>
            <a:ext cx="523379" cy="5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8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4E2556-3365-48CC-BB3B-356A3BD28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B193E9B-8DD2-4559-BF20-55E7309D3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0401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D7DA8-DE68-418B-B9A6-018133F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2BC9406-A8BA-459D-8494-4B5A050615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663E471-144A-47AF-97F0-387B5F2DE9A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5A1990F6-A2B0-4956-A197-D89F775D315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97D28D7-15BF-47DB-904A-8122D20E5E0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499F3D33-C520-4740-B238-38713692245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B7CABAF-3664-4408-A8E9-D6F2CD60C85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59D54872-DF47-4070-98DB-64F52F82CCD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35FA3F5C-236A-4173-99FA-F128C135812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6038E21D-F730-4B05-BFE5-351B7D1CB2D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D5FD4CF0-E4C8-4374-AC63-5BAC7CEC5960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192A8D3C-8ADE-4ABD-91CD-A7C4BA9182A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4" name="Zástupný symbol obrázku 13">
            <a:extLst>
              <a:ext uri="{FF2B5EF4-FFF2-40B4-BE49-F238E27FC236}">
                <a16:creationId xmlns:a16="http://schemas.microsoft.com/office/drawing/2014/main" id="{783979E9-EAD8-4416-ABA0-3B0DFBFED84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5" name="Zástupný symbol obrázku 14">
            <a:extLst>
              <a:ext uri="{FF2B5EF4-FFF2-40B4-BE49-F238E27FC236}">
                <a16:creationId xmlns:a16="http://schemas.microsoft.com/office/drawing/2014/main" id="{9791E220-E631-4C94-B2DC-D5C8DC35685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6" name="Zástupný symbol obrázku 15">
            <a:extLst>
              <a:ext uri="{FF2B5EF4-FFF2-40B4-BE49-F238E27FC236}">
                <a16:creationId xmlns:a16="http://schemas.microsoft.com/office/drawing/2014/main" id="{4E321BB0-8FEB-4CD5-AFFB-E86CA2C872D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7" name="Zástupný symbol obrázku 16">
            <a:extLst>
              <a:ext uri="{FF2B5EF4-FFF2-40B4-BE49-F238E27FC236}">
                <a16:creationId xmlns:a16="http://schemas.microsoft.com/office/drawing/2014/main" id="{DD948B28-55CF-417D-B12C-EBD365F1677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8" name="Zástupný symbol obrázku 17">
            <a:extLst>
              <a:ext uri="{FF2B5EF4-FFF2-40B4-BE49-F238E27FC236}">
                <a16:creationId xmlns:a16="http://schemas.microsoft.com/office/drawing/2014/main" id="{5214FCC1-0FD3-4C43-8235-F1F5985E5CB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9" name="Zástupný symbol obrázku 18">
            <a:extLst>
              <a:ext uri="{FF2B5EF4-FFF2-40B4-BE49-F238E27FC236}">
                <a16:creationId xmlns:a16="http://schemas.microsoft.com/office/drawing/2014/main" id="{0EACADED-F5AD-470D-951A-789DD049E58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20" name="Zástupný symbol obrázku 19">
            <a:extLst>
              <a:ext uri="{FF2B5EF4-FFF2-40B4-BE49-F238E27FC236}">
                <a16:creationId xmlns:a16="http://schemas.microsoft.com/office/drawing/2014/main" id="{0F527582-DC8F-4191-85CC-9F76703B4CC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21" name="Zástupný symbol obrázku 20">
            <a:extLst>
              <a:ext uri="{FF2B5EF4-FFF2-40B4-BE49-F238E27FC236}">
                <a16:creationId xmlns:a16="http://schemas.microsoft.com/office/drawing/2014/main" id="{EA8E9823-42CE-4D30-B04B-E94B49752E8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A9EB4D-CFD7-0644-9D66-9CF5C37691A4}"/>
              </a:ext>
            </a:extLst>
          </p:cNvPr>
          <p:cNvSpPr txBox="1"/>
          <p:nvPr/>
        </p:nvSpPr>
        <p:spPr>
          <a:xfrm>
            <a:off x="8449812" y="347933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endParaRPr lang="en-CZ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309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7AEAA7-2F79-4916-9A28-2121A577F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B963DBD-D192-4D0E-8B6F-CFED0358D8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Zástupný symbol obrázku 10">
            <a:extLst>
              <a:ext uri="{FF2B5EF4-FFF2-40B4-BE49-F238E27FC236}">
                <a16:creationId xmlns:a16="http://schemas.microsoft.com/office/drawing/2014/main" id="{F0EB737A-611A-4EC0-A179-3D1956956DE0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76250" y="3407569"/>
            <a:ext cx="2949431" cy="1364456"/>
          </a:xfrm>
          <a:prstGeom prst="rect">
            <a:avLst/>
          </a:prstGeom>
        </p:spPr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10278A3A-1841-426C-A808-07E8BAE392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text 12">
            <a:extLst>
              <a:ext uri="{FF2B5EF4-FFF2-40B4-BE49-F238E27FC236}">
                <a16:creationId xmlns:a16="http://schemas.microsoft.com/office/drawing/2014/main" id="{AA59553F-25A0-4CBB-AC0A-2D0065785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45854CEE-811A-4DD8-B0A1-F621A43E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6" y="3678589"/>
            <a:ext cx="751187" cy="115817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5A32863-F42D-427B-888C-71E69358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89" y="3823210"/>
            <a:ext cx="544388" cy="9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2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3BF6680-3112-4B74-ADB9-14AE85856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73B84426-6340-4F2C-9D0E-3052BC09F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Zástupný symbol obrázku 6">
            <a:extLst>
              <a:ext uri="{FF2B5EF4-FFF2-40B4-BE49-F238E27FC236}">
                <a16:creationId xmlns:a16="http://schemas.microsoft.com/office/drawing/2014/main" id="{3D597615-9DB0-437A-8E6F-1D7172BA4E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4CB48164-DFB9-4F1E-80B4-A2D853EA77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4698B66A-5C61-498B-8F69-9A5FC06DC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168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CCE3521F-7406-4F06-B5AF-B7ADAFA6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D359071D-9B5F-462F-B931-5CD73FC3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536D29B7-C9F3-42E5-A698-D42447EF0D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6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A8405-3FB0-C999-74DC-7F9CDBBA4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49" y="1900238"/>
            <a:ext cx="4390753" cy="1764507"/>
          </a:xfrm>
        </p:spPr>
        <p:txBody>
          <a:bodyPr/>
          <a:lstStyle/>
          <a:p>
            <a:r>
              <a:rPr lang="en-GB" sz="4400">
                <a:solidFill>
                  <a:prstClr val="white"/>
                </a:solidFill>
                <a:latin typeface="Calibri" panose="020F0502020204030204"/>
              </a:rPr>
              <a:t>Úvod – co je cílem a proč jsme tady?</a:t>
            </a:r>
            <a:endParaRPr lang="cs-CZ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57F3D38-1965-9DD8-4B87-D2FD94D9C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775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705D327-57C1-4958-9587-5A358EBD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D6E6A8D-F6E9-4B97-A19A-28691175102B}"/>
              </a:ext>
            </a:extLst>
          </p:cNvPr>
          <p:cNvSpPr txBox="1">
            <a:spLocks/>
          </p:cNvSpPr>
          <p:nvPr/>
        </p:nvSpPr>
        <p:spPr>
          <a:xfrm>
            <a:off x="5977283" y="2797638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Zástupný symbol pro text 4">
            <a:extLst>
              <a:ext uri="{FF2B5EF4-FFF2-40B4-BE49-F238E27FC236}">
                <a16:creationId xmlns:a16="http://schemas.microsoft.com/office/drawing/2014/main" id="{E5859B0C-B93E-43DD-B3FA-0AF5E6A4BCD2}"/>
              </a:ext>
            </a:extLst>
          </p:cNvPr>
          <p:cNvSpPr txBox="1">
            <a:spLocks/>
          </p:cNvSpPr>
          <p:nvPr/>
        </p:nvSpPr>
        <p:spPr>
          <a:xfrm>
            <a:off x="332056" y="1024076"/>
            <a:ext cx="4305300" cy="426496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sz="1350" b="1"/>
              <a:t>Lorem ipsum </a:t>
            </a:r>
            <a:r>
              <a:rPr lang="en-GB" sz="1350" b="1" err="1"/>
              <a:t>dolor</a:t>
            </a:r>
            <a:r>
              <a:rPr lang="en-GB" sz="1350" b="1"/>
              <a:t> sit </a:t>
            </a:r>
            <a:r>
              <a:rPr lang="en-GB" sz="1350" b="1" err="1"/>
              <a:t>amet</a:t>
            </a:r>
            <a:r>
              <a:rPr lang="en-GB" sz="1350" b="1"/>
              <a:t>, </a:t>
            </a:r>
            <a:r>
              <a:rPr lang="en-GB" sz="1350" b="1" err="1"/>
              <a:t>consectetuer</a:t>
            </a:r>
            <a:r>
              <a:rPr lang="en-GB" sz="1350" b="1"/>
              <a:t> </a:t>
            </a:r>
            <a:r>
              <a:rPr lang="en-GB" sz="1350" b="1" err="1"/>
              <a:t>adipiscing</a:t>
            </a:r>
            <a:r>
              <a:rPr lang="en-GB" sz="1350" b="1"/>
              <a:t> </a:t>
            </a:r>
            <a:r>
              <a:rPr lang="en-GB" sz="1350" b="1" err="1"/>
              <a:t>elit</a:t>
            </a:r>
            <a:r>
              <a:rPr lang="en-GB" sz="1350" b="1"/>
              <a:t>.</a:t>
            </a:r>
          </a:p>
          <a:p>
            <a:pPr>
              <a:buClrTx/>
            </a:pPr>
            <a:endParaRPr lang="en-GB" sz="1350" b="1"/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88117265-15E7-48E5-B60C-E63CA51BB3A7}"/>
              </a:ext>
            </a:extLst>
          </p:cNvPr>
          <p:cNvSpPr txBox="1">
            <a:spLocks/>
          </p:cNvSpPr>
          <p:nvPr/>
        </p:nvSpPr>
        <p:spPr>
          <a:xfrm>
            <a:off x="423082" y="1450572"/>
            <a:ext cx="4305300" cy="2351422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err="1"/>
              <a:t>Nulla</a:t>
            </a:r>
            <a:r>
              <a:rPr lang="en-GB"/>
              <a:t> est.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magna, cursus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suscipit</a:t>
            </a:r>
            <a:r>
              <a:rPr lang="en-GB"/>
              <a:t> a, </a:t>
            </a:r>
            <a:r>
              <a:rPr lang="en-GB" err="1"/>
              <a:t>interdum</a:t>
            </a:r>
            <a:r>
              <a:rPr lang="en-GB"/>
              <a:t> id, </a:t>
            </a:r>
            <a:r>
              <a:rPr lang="en-GB" err="1"/>
              <a:t>felis</a:t>
            </a:r>
            <a:r>
              <a:rPr lang="en-GB"/>
              <a:t>. Nam libero tempore, cum </a:t>
            </a:r>
            <a:r>
              <a:rPr lang="en-GB" err="1"/>
              <a:t>soluta</a:t>
            </a:r>
            <a:r>
              <a:rPr lang="en-GB"/>
              <a:t> nobis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eligendi</a:t>
            </a:r>
            <a:r>
              <a:rPr lang="en-GB"/>
              <a:t> </a:t>
            </a:r>
            <a:r>
              <a:rPr lang="en-GB" err="1"/>
              <a:t>optio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cumque</a:t>
            </a:r>
            <a:r>
              <a:rPr lang="en-GB"/>
              <a:t> nihil </a:t>
            </a:r>
            <a:r>
              <a:rPr lang="en-GB" err="1"/>
              <a:t>impedit</a:t>
            </a:r>
            <a:r>
              <a:rPr lang="en-GB"/>
              <a:t> quo minus id quod </a:t>
            </a:r>
            <a:r>
              <a:rPr lang="en-GB" err="1"/>
              <a:t>maxime</a:t>
            </a:r>
            <a:r>
              <a:rPr lang="en-GB"/>
              <a:t> </a:t>
            </a:r>
            <a:r>
              <a:rPr lang="en-GB" err="1"/>
              <a:t>placeat</a:t>
            </a:r>
            <a:r>
              <a:rPr lang="en-GB"/>
              <a:t> </a:t>
            </a:r>
            <a:r>
              <a:rPr lang="en-GB" err="1"/>
              <a:t>facere</a:t>
            </a:r>
            <a:r>
              <a:rPr lang="en-GB"/>
              <a:t> </a:t>
            </a:r>
            <a:r>
              <a:rPr lang="en-GB" err="1"/>
              <a:t>possimus</a:t>
            </a:r>
            <a:r>
              <a:rPr lang="en-GB"/>
              <a:t>,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voluptas</a:t>
            </a:r>
            <a:r>
              <a:rPr lang="en-GB"/>
              <a:t> </a:t>
            </a:r>
            <a:r>
              <a:rPr lang="en-GB" err="1"/>
              <a:t>assumenda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repellendus</a:t>
            </a:r>
            <a:r>
              <a:rPr lang="en-GB"/>
              <a:t>. 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bibendum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. Duis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id magna semper </a:t>
            </a:r>
            <a:r>
              <a:rPr lang="en-GB" err="1"/>
              <a:t>rutrum</a:t>
            </a:r>
            <a:r>
              <a:rPr lang="en-GB"/>
              <a:t>. </a:t>
            </a:r>
            <a:r>
              <a:rPr lang="en-GB" err="1"/>
              <a:t>Pellentesque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 habitant </a:t>
            </a:r>
            <a:r>
              <a:rPr lang="en-GB" err="1"/>
              <a:t>morbi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senectus</a:t>
            </a:r>
            <a:r>
              <a:rPr lang="en-GB"/>
              <a:t> et </a:t>
            </a:r>
            <a:r>
              <a:rPr lang="en-GB" err="1"/>
              <a:t>netu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s et </a:t>
            </a:r>
            <a:r>
              <a:rPr lang="en-GB" err="1"/>
              <a:t>malesuada</a:t>
            </a:r>
            <a:r>
              <a:rPr lang="en-GB"/>
              <a:t> fames ac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</a:t>
            </a:r>
            <a:r>
              <a:rPr lang="en-GB" err="1"/>
              <a:t>Etiam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82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528841" cy="2475027"/>
          </a:xfrm>
        </p:spPr>
        <p:txBody>
          <a:bodyPr/>
          <a:lstStyle/>
          <a:p>
            <a:r>
              <a:rPr lang="cs-CZ" dirty="0"/>
              <a:t>Sample</a:t>
            </a:r>
            <a:r>
              <a:rPr lang="en-US" dirty="0"/>
              <a:t>. A type of slide to communicate a significant premise. Can accommodate a longer thought, and an image.</a:t>
            </a:r>
            <a:endParaRPr lang="en-GB" dirty="0"/>
          </a:p>
        </p:txBody>
      </p:sp>
      <p:pic>
        <p:nvPicPr>
          <p:cNvPr id="10" name="Zástupný symbol obrázku 9">
            <a:extLst>
              <a:ext uri="{FF2B5EF4-FFF2-40B4-BE49-F238E27FC236}">
                <a16:creationId xmlns:a16="http://schemas.microsoft.com/office/drawing/2014/main" id="{AC9CF6C3-0EDF-460C-9BFC-F6CEC34F3C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15321"/>
          <a:stretch>
            <a:fillRect/>
          </a:stretch>
        </p:blipFill>
        <p:spPr/>
      </p:pic>
      <p:pic>
        <p:nvPicPr>
          <p:cNvPr id="12" name="Zástupný symbol obrázku 11">
            <a:extLst>
              <a:ext uri="{FF2B5EF4-FFF2-40B4-BE49-F238E27FC236}">
                <a16:creationId xmlns:a16="http://schemas.microsoft.com/office/drawing/2014/main" id="{229D63B3-DF6D-4680-8D43-1615E75D69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5727"/>
          <a:stretch>
            <a:fillRect/>
          </a:stretch>
        </p:blipFill>
        <p:spPr/>
      </p:pic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9A5B93E-EF21-46AF-9C1D-95BE91B50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200" err="1"/>
              <a:t>Nulla</a:t>
            </a:r>
            <a:r>
              <a:rPr lang="en-GB" sz="1200"/>
              <a:t> est. </a:t>
            </a:r>
            <a:r>
              <a:rPr lang="en-GB" sz="1200" err="1"/>
              <a:t>Nulla</a:t>
            </a:r>
            <a:r>
              <a:rPr lang="en-GB" sz="1200"/>
              <a:t> </a:t>
            </a:r>
            <a:r>
              <a:rPr lang="en-GB" sz="1200" err="1"/>
              <a:t>turpis</a:t>
            </a:r>
            <a:r>
              <a:rPr lang="en-GB" sz="1200"/>
              <a:t> magna, cursus sit </a:t>
            </a:r>
            <a:r>
              <a:rPr lang="en-GB" sz="1200" err="1"/>
              <a:t>amet</a:t>
            </a:r>
            <a:r>
              <a:rPr lang="en-GB" sz="1200"/>
              <a:t>, </a:t>
            </a:r>
            <a:r>
              <a:rPr lang="en-GB" sz="1200" err="1"/>
              <a:t>suscipit</a:t>
            </a:r>
            <a:r>
              <a:rPr lang="en-GB" sz="1200"/>
              <a:t> a, </a:t>
            </a:r>
            <a:r>
              <a:rPr lang="en-GB" sz="1200" err="1"/>
              <a:t>interdum</a:t>
            </a:r>
            <a:r>
              <a:rPr lang="en-GB" sz="1200"/>
              <a:t> id, </a:t>
            </a:r>
            <a:r>
              <a:rPr lang="en-GB" sz="1200" err="1"/>
              <a:t>felis</a:t>
            </a:r>
            <a:r>
              <a:rPr lang="en-GB" sz="1200"/>
              <a:t>. Nam libero tempore, cum </a:t>
            </a:r>
            <a:r>
              <a:rPr lang="en-GB" sz="1200" err="1"/>
              <a:t>soluta</a:t>
            </a:r>
            <a:r>
              <a:rPr lang="en-GB" sz="1200"/>
              <a:t> nobis </a:t>
            </a:r>
            <a:r>
              <a:rPr lang="en-GB" sz="1200" err="1"/>
              <a:t>est</a:t>
            </a:r>
            <a:r>
              <a:rPr lang="en-GB" sz="1200"/>
              <a:t> </a:t>
            </a:r>
            <a:r>
              <a:rPr lang="en-GB" sz="1200" err="1"/>
              <a:t>eligendi</a:t>
            </a:r>
            <a:r>
              <a:rPr lang="en-GB" sz="1200"/>
              <a:t> </a:t>
            </a:r>
            <a:r>
              <a:rPr lang="en-GB" sz="1200" err="1"/>
              <a:t>optio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cumque</a:t>
            </a:r>
            <a:r>
              <a:rPr lang="en-GB" sz="1200"/>
              <a:t> nihil </a:t>
            </a:r>
            <a:r>
              <a:rPr lang="en-GB" sz="1200" err="1"/>
              <a:t>impedit</a:t>
            </a:r>
            <a:r>
              <a:rPr lang="en-GB" sz="1200"/>
              <a:t> quo minus id quod </a:t>
            </a:r>
            <a:r>
              <a:rPr lang="en-GB" sz="1200" err="1"/>
              <a:t>maxime</a:t>
            </a:r>
            <a:r>
              <a:rPr lang="en-GB" sz="1200"/>
              <a:t> </a:t>
            </a:r>
            <a:r>
              <a:rPr lang="en-GB" sz="1200" err="1"/>
              <a:t>placeat</a:t>
            </a:r>
            <a:r>
              <a:rPr lang="en-GB" sz="1200"/>
              <a:t> </a:t>
            </a:r>
            <a:r>
              <a:rPr lang="en-GB" sz="1200" err="1"/>
              <a:t>facere</a:t>
            </a:r>
            <a:r>
              <a:rPr lang="en-GB" sz="1200"/>
              <a:t> </a:t>
            </a:r>
            <a:r>
              <a:rPr lang="en-GB" sz="1200" err="1"/>
              <a:t>possimus</a:t>
            </a:r>
            <a:r>
              <a:rPr lang="en-GB" sz="1200"/>
              <a:t>,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voluptas</a:t>
            </a:r>
            <a:r>
              <a:rPr lang="en-GB" sz="1200"/>
              <a:t> </a:t>
            </a:r>
            <a:r>
              <a:rPr lang="en-GB" sz="1200" err="1"/>
              <a:t>assumenda</a:t>
            </a:r>
            <a:r>
              <a:rPr lang="en-GB" sz="1200"/>
              <a:t> </a:t>
            </a:r>
            <a:r>
              <a:rPr lang="en-GB" sz="1200" err="1"/>
              <a:t>est</a:t>
            </a:r>
            <a:r>
              <a:rPr lang="en-GB" sz="1200"/>
              <a:t>, </a:t>
            </a: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dolor</a:t>
            </a:r>
            <a:r>
              <a:rPr lang="en-GB" sz="1200"/>
              <a:t> </a:t>
            </a:r>
            <a:r>
              <a:rPr lang="en-GB" sz="1200" err="1"/>
              <a:t>repellendus</a:t>
            </a:r>
            <a:r>
              <a:rPr lang="en-GB" sz="1200"/>
              <a:t>. 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Etiam</a:t>
            </a:r>
            <a:r>
              <a:rPr lang="en-GB" sz="1200"/>
              <a:t> </a:t>
            </a:r>
            <a:r>
              <a:rPr lang="en-GB" sz="1200" err="1"/>
              <a:t>bibendum</a:t>
            </a:r>
            <a:r>
              <a:rPr lang="en-GB" sz="1200"/>
              <a:t> </a:t>
            </a:r>
            <a:r>
              <a:rPr lang="en-GB" sz="1200" err="1"/>
              <a:t>elit</a:t>
            </a:r>
            <a:r>
              <a:rPr lang="en-GB" sz="1200"/>
              <a:t> </a:t>
            </a:r>
            <a:r>
              <a:rPr lang="en-GB" sz="1200" err="1"/>
              <a:t>eget</a:t>
            </a:r>
            <a:r>
              <a:rPr lang="en-GB" sz="1200"/>
              <a:t> </a:t>
            </a:r>
            <a:r>
              <a:rPr lang="en-GB" sz="1200" err="1"/>
              <a:t>erat</a:t>
            </a:r>
            <a:r>
              <a:rPr lang="en-GB" sz="1200"/>
              <a:t>. Duis </a:t>
            </a:r>
            <a:r>
              <a:rPr lang="en-GB" sz="1200" err="1"/>
              <a:t>condimentum</a:t>
            </a:r>
            <a:r>
              <a:rPr lang="en-GB" sz="1200"/>
              <a:t> </a:t>
            </a:r>
            <a:r>
              <a:rPr lang="en-GB" sz="1200" err="1"/>
              <a:t>augue</a:t>
            </a:r>
            <a:r>
              <a:rPr lang="en-GB" sz="1200"/>
              <a:t> id magna semper </a:t>
            </a:r>
            <a:r>
              <a:rPr lang="en-GB" sz="1200" err="1"/>
              <a:t>rutrum</a:t>
            </a:r>
            <a:r>
              <a:rPr lang="en-GB" sz="1200"/>
              <a:t>. </a:t>
            </a:r>
            <a:r>
              <a:rPr lang="en-GB" sz="1200" err="1"/>
              <a:t>Pellentesque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 habitant </a:t>
            </a:r>
            <a:r>
              <a:rPr lang="en-GB" sz="1200" err="1"/>
              <a:t>morbi</a:t>
            </a:r>
            <a:r>
              <a:rPr lang="en-GB" sz="1200"/>
              <a:t> </a:t>
            </a:r>
            <a:r>
              <a:rPr lang="en-GB" sz="1200" err="1"/>
              <a:t>tristique</a:t>
            </a:r>
            <a:r>
              <a:rPr lang="en-GB" sz="1200"/>
              <a:t> </a:t>
            </a:r>
            <a:r>
              <a:rPr lang="en-GB" sz="1200" err="1"/>
              <a:t>senectus</a:t>
            </a:r>
            <a:r>
              <a:rPr lang="en-GB" sz="1200"/>
              <a:t> et </a:t>
            </a:r>
            <a:r>
              <a:rPr lang="en-GB" sz="1200" err="1"/>
              <a:t>netu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s et </a:t>
            </a:r>
            <a:r>
              <a:rPr lang="en-GB" sz="1200" err="1"/>
              <a:t>malesuada</a:t>
            </a:r>
            <a:r>
              <a:rPr lang="en-GB" sz="1200"/>
              <a:t> fames ac </a:t>
            </a:r>
            <a:r>
              <a:rPr lang="en-GB" sz="1200" err="1"/>
              <a:t>turpis</a:t>
            </a:r>
            <a:r>
              <a:rPr lang="en-GB" sz="1200"/>
              <a:t> </a:t>
            </a:r>
            <a:r>
              <a:rPr lang="en-GB" sz="1200" err="1"/>
              <a:t>egestas</a:t>
            </a:r>
            <a:r>
              <a:rPr lang="en-GB" sz="1200"/>
              <a:t>. </a:t>
            </a:r>
            <a:r>
              <a:rPr lang="en-GB" sz="1200" err="1"/>
              <a:t>Etiam</a:t>
            </a:r>
            <a:endParaRPr lang="en-GB" sz="1200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D1589FAB-115E-4238-A736-5796C1DF7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350"/>
              <a:t>Lorem ipsum </a:t>
            </a:r>
            <a:r>
              <a:rPr lang="en-GB" sz="1350" err="1"/>
              <a:t>dolor</a:t>
            </a:r>
            <a:r>
              <a:rPr lang="en-GB" sz="1350"/>
              <a:t> sit </a:t>
            </a:r>
            <a:r>
              <a:rPr lang="en-GB" sz="1350" err="1"/>
              <a:t>amet</a:t>
            </a:r>
            <a:r>
              <a:rPr lang="en-GB" sz="1350"/>
              <a:t>, </a:t>
            </a:r>
            <a:r>
              <a:rPr lang="en-GB" sz="1350" err="1"/>
              <a:t>consectetuer</a:t>
            </a:r>
            <a:r>
              <a:rPr lang="en-GB" sz="1350"/>
              <a:t> </a:t>
            </a:r>
            <a:r>
              <a:rPr lang="en-GB" sz="1350" err="1"/>
              <a:t>adipiscing</a:t>
            </a:r>
            <a:r>
              <a:rPr lang="en-GB" sz="1350"/>
              <a:t> </a:t>
            </a:r>
            <a:r>
              <a:rPr lang="en-GB" sz="1350" err="1"/>
              <a:t>elit</a:t>
            </a:r>
            <a:r>
              <a:rPr lang="en-GB" sz="1350"/>
              <a:t>.</a:t>
            </a:r>
          </a:p>
          <a:p>
            <a:endParaRPr lang="en-GB" sz="135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A369398-AEE3-49EB-928D-FF57DE0E87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8" y="3427757"/>
            <a:ext cx="1172993" cy="9693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BF62832-E412-4399-BAC1-DDDA26905898}"/>
              </a:ext>
            </a:extLst>
          </p:cNvPr>
          <p:cNvSpPr txBox="1"/>
          <p:nvPr/>
        </p:nvSpPr>
        <p:spPr>
          <a:xfrm>
            <a:off x="704659" y="3594741"/>
            <a:ext cx="86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Jakýkoli text či obrázek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FA957655-6351-41D9-BEC6-92539935143B}"/>
              </a:ext>
            </a:extLst>
          </p:cNvPr>
          <p:cNvSpPr/>
          <p:nvPr/>
        </p:nvSpPr>
        <p:spPr>
          <a:xfrm>
            <a:off x="609514" y="3512044"/>
            <a:ext cx="997579" cy="5808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3628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Definition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ORBIT </a:t>
            </a:r>
            <a:r>
              <a:rPr lang="cs-CZ" dirty="0" err="1"/>
              <a:t>colours</a:t>
            </a:r>
            <a:r>
              <a:rPr lang="cs-CZ" dirty="0"/>
              <a:t>, ORBIT logo on </a:t>
            </a:r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dirty="0" err="1"/>
              <a:t>colour</a:t>
            </a:r>
            <a:r>
              <a:rPr lang="cs-CZ" dirty="0"/>
              <a:t> </a:t>
            </a:r>
            <a:r>
              <a:rPr lang="cs-CZ" dirty="0" err="1"/>
              <a:t>backgrounds</a:t>
            </a:r>
            <a:r>
              <a:rPr lang="cs-CZ" dirty="0"/>
              <a:t>, </a:t>
            </a:r>
            <a:r>
              <a:rPr lang="cs-CZ" dirty="0" err="1"/>
              <a:t>silhouettes</a:t>
            </a:r>
            <a:r>
              <a:rPr lang="cs-CZ" dirty="0"/>
              <a:t>.</a:t>
            </a:r>
            <a:endParaRPr lang="en-GB" dirty="0"/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19A12D3-D10B-4724-B8B1-4F9D2DD53D79}"/>
              </a:ext>
            </a:extLst>
          </p:cNvPr>
          <p:cNvGrpSpPr/>
          <p:nvPr/>
        </p:nvGrpSpPr>
        <p:grpSpPr>
          <a:xfrm>
            <a:off x="684037" y="1420899"/>
            <a:ext cx="1304814" cy="576501"/>
            <a:chOff x="2823681" y="2168344"/>
            <a:chExt cx="1739752" cy="768668"/>
          </a:xfrm>
        </p:grpSpPr>
        <p:sp>
          <p:nvSpPr>
            <p:cNvPr id="115" name="Obdélník 114">
              <a:extLst>
                <a:ext uri="{FF2B5EF4-FFF2-40B4-BE49-F238E27FC236}">
                  <a16:creationId xmlns:a16="http://schemas.microsoft.com/office/drawing/2014/main" id="{CBC95BC3-4D53-4801-A253-DB4BFBBB041A}"/>
                </a:ext>
              </a:extLst>
            </p:cNvPr>
            <p:cNvSpPr/>
            <p:nvPr/>
          </p:nvSpPr>
          <p:spPr>
            <a:xfrm>
              <a:off x="2823681" y="2168344"/>
              <a:ext cx="1739752" cy="76866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TextovéPole 115">
              <a:extLst>
                <a:ext uri="{FF2B5EF4-FFF2-40B4-BE49-F238E27FC236}">
                  <a16:creationId xmlns:a16="http://schemas.microsoft.com/office/drawing/2014/main" id="{3EF0412E-E279-4942-812D-E507311619F4}"/>
                </a:ext>
              </a:extLst>
            </p:cNvPr>
            <p:cNvSpPr txBox="1"/>
            <p:nvPr/>
          </p:nvSpPr>
          <p:spPr>
            <a:xfrm>
              <a:off x="2974800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A11928D2-63E2-4BC7-9C39-381648616E9A}"/>
              </a:ext>
            </a:extLst>
          </p:cNvPr>
          <p:cNvGrpSpPr/>
          <p:nvPr/>
        </p:nvGrpSpPr>
        <p:grpSpPr>
          <a:xfrm>
            <a:off x="1993069" y="1420899"/>
            <a:ext cx="1304814" cy="576501"/>
            <a:chOff x="2820016" y="2953135"/>
            <a:chExt cx="1739752" cy="768668"/>
          </a:xfrm>
        </p:grpSpPr>
        <p:sp>
          <p:nvSpPr>
            <p:cNvPr id="117" name="Obdélník 116">
              <a:extLst>
                <a:ext uri="{FF2B5EF4-FFF2-40B4-BE49-F238E27FC236}">
                  <a16:creationId xmlns:a16="http://schemas.microsoft.com/office/drawing/2014/main" id="{2EBCCA07-8CE6-40F4-9222-F6A605023EBD}"/>
                </a:ext>
              </a:extLst>
            </p:cNvPr>
            <p:cNvSpPr/>
            <p:nvPr/>
          </p:nvSpPr>
          <p:spPr>
            <a:xfrm>
              <a:off x="2820016" y="2953135"/>
              <a:ext cx="1739752" cy="768668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TextovéPole 117">
              <a:extLst>
                <a:ext uri="{FF2B5EF4-FFF2-40B4-BE49-F238E27FC236}">
                  <a16:creationId xmlns:a16="http://schemas.microsoft.com/office/drawing/2014/main" id="{3069A18E-CEFE-474F-A44D-43B4402027ED}"/>
                </a:ext>
              </a:extLst>
            </p:cNvPr>
            <p:cNvSpPr txBox="1"/>
            <p:nvPr/>
          </p:nvSpPr>
          <p:spPr>
            <a:xfrm>
              <a:off x="2971135" y="3079484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825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5A568832-8009-4662-BEE0-43ED8889874D}"/>
              </a:ext>
            </a:extLst>
          </p:cNvPr>
          <p:cNvGrpSpPr/>
          <p:nvPr/>
        </p:nvGrpSpPr>
        <p:grpSpPr>
          <a:xfrm>
            <a:off x="3299650" y="1420899"/>
            <a:ext cx="1304814" cy="576501"/>
            <a:chOff x="4575120" y="2168344"/>
            <a:chExt cx="1739752" cy="768668"/>
          </a:xfrm>
        </p:grpSpPr>
        <p:sp>
          <p:nvSpPr>
            <p:cNvPr id="119" name="Obdélník 118">
              <a:extLst>
                <a:ext uri="{FF2B5EF4-FFF2-40B4-BE49-F238E27FC236}">
                  <a16:creationId xmlns:a16="http://schemas.microsoft.com/office/drawing/2014/main" id="{26A2FE73-3706-4E58-8460-DB418B5C1C96}"/>
                </a:ext>
              </a:extLst>
            </p:cNvPr>
            <p:cNvSpPr/>
            <p:nvPr/>
          </p:nvSpPr>
          <p:spPr>
            <a:xfrm>
              <a:off x="4575120" y="2168344"/>
              <a:ext cx="1739752" cy="76866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TextovéPole 119">
              <a:extLst>
                <a:ext uri="{FF2B5EF4-FFF2-40B4-BE49-F238E27FC236}">
                  <a16:creationId xmlns:a16="http://schemas.microsoft.com/office/drawing/2014/main" id="{4848E1D2-A37D-49AB-910A-828E9B5D9F64}"/>
                </a:ext>
              </a:extLst>
            </p:cNvPr>
            <p:cNvSpPr txBox="1"/>
            <p:nvPr/>
          </p:nvSpPr>
          <p:spPr>
            <a:xfrm>
              <a:off x="4726239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E357CE3F-2AEB-4205-B892-F967E7D8039A}"/>
              </a:ext>
            </a:extLst>
          </p:cNvPr>
          <p:cNvGrpSpPr/>
          <p:nvPr/>
        </p:nvGrpSpPr>
        <p:grpSpPr>
          <a:xfrm>
            <a:off x="4601538" y="1420899"/>
            <a:ext cx="1304814" cy="576501"/>
            <a:chOff x="4575120" y="2957536"/>
            <a:chExt cx="1739752" cy="768668"/>
          </a:xfrm>
        </p:grpSpPr>
        <p:sp>
          <p:nvSpPr>
            <p:cNvPr id="121" name="Obdélník 120">
              <a:extLst>
                <a:ext uri="{FF2B5EF4-FFF2-40B4-BE49-F238E27FC236}">
                  <a16:creationId xmlns:a16="http://schemas.microsoft.com/office/drawing/2014/main" id="{D72EF6E6-3D8B-463C-B078-90616826DBB9}"/>
                </a:ext>
              </a:extLst>
            </p:cNvPr>
            <p:cNvSpPr/>
            <p:nvPr/>
          </p:nvSpPr>
          <p:spPr>
            <a:xfrm>
              <a:off x="4575120" y="2957536"/>
              <a:ext cx="1739752" cy="76866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TextovéPole 121">
              <a:extLst>
                <a:ext uri="{FF2B5EF4-FFF2-40B4-BE49-F238E27FC236}">
                  <a16:creationId xmlns:a16="http://schemas.microsoft.com/office/drawing/2014/main" id="{B3A5C82A-CE00-4130-85F1-94BFB251D2E4}"/>
                </a:ext>
              </a:extLst>
            </p:cNvPr>
            <p:cNvSpPr txBox="1"/>
            <p:nvPr/>
          </p:nvSpPr>
          <p:spPr>
            <a:xfrm>
              <a:off x="4726239" y="3083885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3" name="Obdélník 122">
            <a:extLst>
              <a:ext uri="{FF2B5EF4-FFF2-40B4-BE49-F238E27FC236}">
                <a16:creationId xmlns:a16="http://schemas.microsoft.com/office/drawing/2014/main" id="{CA9DAB1E-4F5E-42FD-B177-8A4DB6431612}"/>
              </a:ext>
            </a:extLst>
          </p:cNvPr>
          <p:cNvSpPr/>
          <p:nvPr/>
        </p:nvSpPr>
        <p:spPr>
          <a:xfrm>
            <a:off x="1988851" y="3426689"/>
            <a:ext cx="1294555" cy="666726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4" name="Obrázek 123">
            <a:extLst>
              <a:ext uri="{FF2B5EF4-FFF2-40B4-BE49-F238E27FC236}">
                <a16:creationId xmlns:a16="http://schemas.microsoft.com/office/drawing/2014/main" id="{7198FA37-71EE-45B8-9F57-95863BDAE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09" y="3005569"/>
            <a:ext cx="736582" cy="187267"/>
          </a:xfrm>
          <a:prstGeom prst="rect">
            <a:avLst/>
          </a:prstGeom>
        </p:spPr>
      </p:pic>
      <p:sp>
        <p:nvSpPr>
          <p:cNvPr id="125" name="Obdélník 124">
            <a:extLst>
              <a:ext uri="{FF2B5EF4-FFF2-40B4-BE49-F238E27FC236}">
                <a16:creationId xmlns:a16="http://schemas.microsoft.com/office/drawing/2014/main" id="{92D9F3A7-5895-4B8D-ACA1-4409356A2597}"/>
              </a:ext>
            </a:extLst>
          </p:cNvPr>
          <p:cNvSpPr/>
          <p:nvPr/>
        </p:nvSpPr>
        <p:spPr>
          <a:xfrm>
            <a:off x="1988851" y="2225213"/>
            <a:ext cx="1294555" cy="546750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6" name="Obrázek 125">
            <a:extLst>
              <a:ext uri="{FF2B5EF4-FFF2-40B4-BE49-F238E27FC236}">
                <a16:creationId xmlns:a16="http://schemas.microsoft.com/office/drawing/2014/main" id="{044A978E-AD4D-4EAD-BDF2-0894D9A18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396853"/>
            <a:ext cx="714375" cy="214732"/>
          </a:xfrm>
          <a:prstGeom prst="rect">
            <a:avLst/>
          </a:prstGeom>
        </p:spPr>
      </p:pic>
      <p:sp>
        <p:nvSpPr>
          <p:cNvPr id="127" name="Obdélník 126">
            <a:extLst>
              <a:ext uri="{FF2B5EF4-FFF2-40B4-BE49-F238E27FC236}">
                <a16:creationId xmlns:a16="http://schemas.microsoft.com/office/drawing/2014/main" id="{242FB156-9EC0-4716-860E-2EC425521E0F}"/>
              </a:ext>
            </a:extLst>
          </p:cNvPr>
          <p:cNvSpPr/>
          <p:nvPr/>
        </p:nvSpPr>
        <p:spPr>
          <a:xfrm>
            <a:off x="1988851" y="2827598"/>
            <a:ext cx="1294555" cy="546750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8" name="Obrázek 127">
            <a:extLst>
              <a:ext uri="{FF2B5EF4-FFF2-40B4-BE49-F238E27FC236}">
                <a16:creationId xmlns:a16="http://schemas.microsoft.com/office/drawing/2014/main" id="{14515A4D-809D-4D1A-B5C9-28FB8801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999619"/>
            <a:ext cx="714375" cy="214732"/>
          </a:xfrm>
          <a:prstGeom prst="rect">
            <a:avLst/>
          </a:prstGeom>
        </p:spPr>
      </p:pic>
      <p:pic>
        <p:nvPicPr>
          <p:cNvPr id="129" name="Obrázek 128">
            <a:extLst>
              <a:ext uri="{FF2B5EF4-FFF2-40B4-BE49-F238E27FC236}">
                <a16:creationId xmlns:a16="http://schemas.microsoft.com/office/drawing/2014/main" id="{F10C0836-EA4F-461F-89FF-3961172AB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26" y="3545728"/>
            <a:ext cx="790341" cy="464537"/>
          </a:xfrm>
          <a:prstGeom prst="rect">
            <a:avLst/>
          </a:prstGeom>
        </p:spPr>
      </p:pic>
      <p:sp>
        <p:nvSpPr>
          <p:cNvPr id="130" name="Obdélník 129">
            <a:extLst>
              <a:ext uri="{FF2B5EF4-FFF2-40B4-BE49-F238E27FC236}">
                <a16:creationId xmlns:a16="http://schemas.microsoft.com/office/drawing/2014/main" id="{95D87D08-0339-4627-B85B-BB40C6F63F26}"/>
              </a:ext>
            </a:extLst>
          </p:cNvPr>
          <p:cNvSpPr/>
          <p:nvPr/>
        </p:nvSpPr>
        <p:spPr>
          <a:xfrm>
            <a:off x="655104" y="3427100"/>
            <a:ext cx="1294555" cy="665904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1" name="Obrázek 130">
            <a:extLst>
              <a:ext uri="{FF2B5EF4-FFF2-40B4-BE49-F238E27FC236}">
                <a16:creationId xmlns:a16="http://schemas.microsoft.com/office/drawing/2014/main" id="{B89A906F-30CB-4C47-B9AB-445937E9A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7" y="3545728"/>
            <a:ext cx="790341" cy="464537"/>
          </a:xfrm>
          <a:prstGeom prst="rect">
            <a:avLst/>
          </a:prstGeom>
        </p:spPr>
      </p:pic>
      <p:sp>
        <p:nvSpPr>
          <p:cNvPr id="132" name="Obdélník 131">
            <a:extLst>
              <a:ext uri="{FF2B5EF4-FFF2-40B4-BE49-F238E27FC236}">
                <a16:creationId xmlns:a16="http://schemas.microsoft.com/office/drawing/2014/main" id="{367B4FD2-2252-4864-8D7C-3CEB54E18882}"/>
              </a:ext>
            </a:extLst>
          </p:cNvPr>
          <p:cNvSpPr/>
          <p:nvPr/>
        </p:nvSpPr>
        <p:spPr>
          <a:xfrm>
            <a:off x="647523" y="2825825"/>
            <a:ext cx="1294555" cy="5467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8C9FC80F-F2B8-4056-AC03-882CA019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19" y="945196"/>
            <a:ext cx="1715452" cy="509029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89F30367-EC7D-4861-B935-E9BFD2AF0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172" y="4333172"/>
            <a:ext cx="197922" cy="440201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57E43199-03BA-422D-A13E-12C5FDA65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820" y="4313085"/>
            <a:ext cx="181078" cy="498896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8E0CFC3D-70B3-4795-A466-B83926E69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945" y="4333173"/>
            <a:ext cx="223188" cy="415047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F17DDD17-B4DC-4CA5-B57C-72D81DE48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117" y="4320462"/>
            <a:ext cx="210555" cy="482126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BACADD35-DAFD-46FD-AAD1-70AA6F709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007" y="3426785"/>
            <a:ext cx="617599" cy="594245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F850512D-C4B6-4733-952A-E97B949A22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5649" y="2567574"/>
            <a:ext cx="231169" cy="4637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126BA05E-B74A-43EF-9295-9A21431FA9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1517" y="2527127"/>
            <a:ext cx="165613" cy="480893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9A7A0FD-C0EA-4FCE-BA0C-6C9C36943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3829" y="3505281"/>
            <a:ext cx="186315" cy="501501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C1F221D1-599A-4385-94DE-8EA30BF2D5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8540" y="3533267"/>
            <a:ext cx="362279" cy="381279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AFDA9DAE-7432-4F64-95D3-2B2670A78C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7117" y="2540096"/>
            <a:ext cx="148362" cy="518677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78744E31-F699-4973-9E32-50876E6D3C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0062" y="2498588"/>
            <a:ext cx="151812" cy="570200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EAC45622-C0B5-4301-8B7E-687001675D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9365" y="2192876"/>
            <a:ext cx="751187" cy="1158173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664789B8-AE4E-4E21-B58A-83581E7FD2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1751" y="2286244"/>
            <a:ext cx="544388" cy="962659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FD14CA5D-52AC-4238-AEF6-1FC0B954BA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1073" y="3370890"/>
            <a:ext cx="258774" cy="575864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C95B01AC-8194-48CB-A69F-63602AB6DA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3985" y="3545728"/>
            <a:ext cx="540308" cy="53357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13845A-4477-4B9B-9B0A-1DB40DE1D3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22573" y="1519297"/>
            <a:ext cx="918599" cy="792881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AEBF407-D4E1-473B-A139-8E00458F86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62903" y="3931274"/>
            <a:ext cx="394925" cy="93923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73084523-9ACB-487B-840C-4F65CC8C3F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41197" y="3969259"/>
            <a:ext cx="403700" cy="99602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0DB8085-F5B0-475E-9320-F2DAE5111D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3272" y="4089354"/>
            <a:ext cx="44758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1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Icons in the isometric grid to complete the slides</a:t>
            </a:r>
            <a:r>
              <a:rPr lang="cs-CZ" dirty="0"/>
              <a:t>.</a:t>
            </a:r>
            <a:endParaRPr lang="en-GB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A1F0583-B83D-452F-8D3D-1804652D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23" y="1398157"/>
            <a:ext cx="247581" cy="237833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A975707-699F-4208-98E8-D8A62F20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3" y="1350592"/>
            <a:ext cx="217176" cy="285398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35A8708-39CE-48E4-8AA5-210C00B7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868" y="1406806"/>
            <a:ext cx="212833" cy="229184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068DF69-5E0E-40EF-9751-9CEC787CD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45" y="1762648"/>
            <a:ext cx="117275" cy="233508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653A68EA-879C-4D5B-B6A7-A12218A9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889" y="1758323"/>
            <a:ext cx="134649" cy="237833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B1211726-AA9F-42D0-92F9-3942EA913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75" y="1758323"/>
            <a:ext cx="117275" cy="233508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E3CFFA27-A846-428A-9AEB-58A32BD1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38" y="2098733"/>
            <a:ext cx="178085" cy="315668"/>
          </a:xfrm>
          <a:prstGeom prst="rect">
            <a:avLst/>
          </a:prstGeom>
        </p:spPr>
      </p:pic>
      <p:pic>
        <p:nvPicPr>
          <p:cNvPr id="52" name="Obrázek 51">
            <a:extLst>
              <a:ext uri="{FF2B5EF4-FFF2-40B4-BE49-F238E27FC236}">
                <a16:creationId xmlns:a16="http://schemas.microsoft.com/office/drawing/2014/main" id="{CBD669B0-AD2E-4938-9B44-4A682D0082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495" y="2098734"/>
            <a:ext cx="204146" cy="268102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C8EEEF6-83FD-451F-AF49-E2F8776AF9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851" y="2098733"/>
            <a:ext cx="178085" cy="315668"/>
          </a:xfrm>
          <a:prstGeom prst="rect">
            <a:avLst/>
          </a:prstGeom>
        </p:spPr>
      </p:pic>
      <p:pic>
        <p:nvPicPr>
          <p:cNvPr id="54" name="Obrázek 53">
            <a:extLst>
              <a:ext uri="{FF2B5EF4-FFF2-40B4-BE49-F238E27FC236}">
                <a16:creationId xmlns:a16="http://schemas.microsoft.com/office/drawing/2014/main" id="{0F33EFBA-2BCA-4374-8C80-B92E373E1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7735" y="1906214"/>
            <a:ext cx="330108" cy="441071"/>
          </a:xfrm>
          <a:prstGeom prst="rect">
            <a:avLst/>
          </a:prstGeom>
        </p:spPr>
      </p:pic>
      <p:pic>
        <p:nvPicPr>
          <p:cNvPr id="55" name="Obrázek 54">
            <a:extLst>
              <a:ext uri="{FF2B5EF4-FFF2-40B4-BE49-F238E27FC236}">
                <a16:creationId xmlns:a16="http://schemas.microsoft.com/office/drawing/2014/main" id="{067F9277-D51C-4BCC-B553-14FBA4940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2337" y="1864148"/>
            <a:ext cx="377887" cy="311344"/>
          </a:xfrm>
          <a:prstGeom prst="rect">
            <a:avLst/>
          </a:prstGeom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C357F6CF-6E14-4A10-840F-0A2D8768BD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1226" y="1918404"/>
            <a:ext cx="330108" cy="397829"/>
          </a:xfrm>
          <a:prstGeom prst="rect">
            <a:avLst/>
          </a:prstGeom>
        </p:spPr>
      </p:pic>
      <p:pic>
        <p:nvPicPr>
          <p:cNvPr id="57" name="Obrázek 56">
            <a:extLst>
              <a:ext uri="{FF2B5EF4-FFF2-40B4-BE49-F238E27FC236}">
                <a16:creationId xmlns:a16="http://schemas.microsoft.com/office/drawing/2014/main" id="{B92E89D4-E138-44CC-8946-03310BFE8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95246" y="2441532"/>
            <a:ext cx="234551" cy="428098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45B12A57-2DC0-4F50-BE72-25AFCC0F9E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5270" y="2396731"/>
            <a:ext cx="264955" cy="341614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A093E527-75D3-4B35-952E-E97DCCD3A9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1176" y="2402612"/>
            <a:ext cx="230207" cy="467016"/>
          </a:xfrm>
          <a:prstGeom prst="rect">
            <a:avLst/>
          </a:prstGeom>
        </p:spPr>
      </p:pic>
      <p:pic>
        <p:nvPicPr>
          <p:cNvPr id="60" name="Obrázek 59">
            <a:extLst>
              <a:ext uri="{FF2B5EF4-FFF2-40B4-BE49-F238E27FC236}">
                <a16:creationId xmlns:a16="http://schemas.microsoft.com/office/drawing/2014/main" id="{AA63D185-7B6D-4853-8E0A-55A4E954FB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6579" y="3433156"/>
            <a:ext cx="286673" cy="294047"/>
          </a:xfrm>
          <a:prstGeom prst="rect">
            <a:avLst/>
          </a:prstGeom>
        </p:spPr>
      </p:pic>
      <p:pic>
        <p:nvPicPr>
          <p:cNvPr id="61" name="Obrázek 60">
            <a:extLst>
              <a:ext uri="{FF2B5EF4-FFF2-40B4-BE49-F238E27FC236}">
                <a16:creationId xmlns:a16="http://schemas.microsoft.com/office/drawing/2014/main" id="{0D70157F-BF04-458F-92CF-5D85A07458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76689" y="3369289"/>
            <a:ext cx="330108" cy="237833"/>
          </a:xfrm>
          <a:prstGeom prst="rect">
            <a:avLst/>
          </a:prstGeom>
        </p:spPr>
      </p:pic>
      <p:pic>
        <p:nvPicPr>
          <p:cNvPr id="62" name="Obrázek 61">
            <a:extLst>
              <a:ext uri="{FF2B5EF4-FFF2-40B4-BE49-F238E27FC236}">
                <a16:creationId xmlns:a16="http://schemas.microsoft.com/office/drawing/2014/main" id="{AF10BF76-1DC4-48DC-9239-FD932C9695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8281" y="3419068"/>
            <a:ext cx="291017" cy="298372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42203CB1-DC08-4E21-A102-F3A40C3144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08174" y="4269844"/>
            <a:ext cx="251924" cy="380531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33634CA2-9013-4F2A-9D03-35E6B444C3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6234" y="4234438"/>
            <a:ext cx="291017" cy="289723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7794FAB5-13A6-478F-AC2A-B97736998FF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23391" y="4250722"/>
            <a:ext cx="256268" cy="380531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10FCE250-B052-41C1-A0C7-286CA90CA5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194" y="2505144"/>
            <a:ext cx="295360" cy="272426"/>
          </a:xfrm>
          <a:prstGeom prst="rect">
            <a:avLst/>
          </a:prstGeom>
        </p:spPr>
      </p:pic>
      <p:pic>
        <p:nvPicPr>
          <p:cNvPr id="70" name="Obrázek 69">
            <a:extLst>
              <a:ext uri="{FF2B5EF4-FFF2-40B4-BE49-F238E27FC236}">
                <a16:creationId xmlns:a16="http://schemas.microsoft.com/office/drawing/2014/main" id="{19A7655C-D54A-46AA-B556-1164C7B2A3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5779" y="2508624"/>
            <a:ext cx="343139" cy="246481"/>
          </a:xfrm>
          <a:prstGeom prst="rect">
            <a:avLst/>
          </a:prstGeom>
        </p:spPr>
      </p:pic>
      <p:pic>
        <p:nvPicPr>
          <p:cNvPr id="71" name="Obrázek 70">
            <a:extLst>
              <a:ext uri="{FF2B5EF4-FFF2-40B4-BE49-F238E27FC236}">
                <a16:creationId xmlns:a16="http://schemas.microsoft.com/office/drawing/2014/main" id="{AE8A4997-732F-4D22-95BD-3A6EE7383A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32094" y="2505145"/>
            <a:ext cx="299703" cy="272426"/>
          </a:xfrm>
          <a:prstGeom prst="rect">
            <a:avLst/>
          </a:prstGeom>
        </p:spPr>
      </p:pic>
      <p:pic>
        <p:nvPicPr>
          <p:cNvPr id="72" name="Obrázek 71">
            <a:extLst>
              <a:ext uri="{FF2B5EF4-FFF2-40B4-BE49-F238E27FC236}">
                <a16:creationId xmlns:a16="http://schemas.microsoft.com/office/drawing/2014/main" id="{CDCE3D67-1A20-491F-B7CB-03E8357F298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642" y="3405956"/>
            <a:ext cx="260612" cy="328641"/>
          </a:xfrm>
          <a:prstGeom prst="rect">
            <a:avLst/>
          </a:prstGeom>
        </p:spPr>
      </p:pic>
      <p:pic>
        <p:nvPicPr>
          <p:cNvPr id="73" name="Obrázek 72">
            <a:extLst>
              <a:ext uri="{FF2B5EF4-FFF2-40B4-BE49-F238E27FC236}">
                <a16:creationId xmlns:a16="http://schemas.microsoft.com/office/drawing/2014/main" id="{F6A07E44-EAAB-4A44-A4E4-4F0627C1BF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6424" y="3405959"/>
            <a:ext cx="295360" cy="272426"/>
          </a:xfrm>
          <a:prstGeom prst="rect">
            <a:avLst/>
          </a:prstGeom>
        </p:spPr>
      </p:pic>
      <p:pic>
        <p:nvPicPr>
          <p:cNvPr id="74" name="Obrázek 73">
            <a:extLst>
              <a:ext uri="{FF2B5EF4-FFF2-40B4-BE49-F238E27FC236}">
                <a16:creationId xmlns:a16="http://schemas.microsoft.com/office/drawing/2014/main" id="{68489676-36D4-4D32-8C4B-30FE8A1FADC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67923" y="3405956"/>
            <a:ext cx="256268" cy="328641"/>
          </a:xfrm>
          <a:prstGeom prst="rect">
            <a:avLst/>
          </a:prstGeom>
        </p:spPr>
      </p:pic>
      <p:pic>
        <p:nvPicPr>
          <p:cNvPr id="75" name="Obrázek 74">
            <a:extLst>
              <a:ext uri="{FF2B5EF4-FFF2-40B4-BE49-F238E27FC236}">
                <a16:creationId xmlns:a16="http://schemas.microsoft.com/office/drawing/2014/main" id="{5DCCAFA7-FE1F-4918-A751-4AEEF42CC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7785" y="3830425"/>
            <a:ext cx="182428" cy="250805"/>
          </a:xfrm>
          <a:prstGeom prst="rect">
            <a:avLst/>
          </a:prstGeom>
        </p:spPr>
      </p:pic>
      <p:pic>
        <p:nvPicPr>
          <p:cNvPr id="76" name="Obrázek 75">
            <a:extLst>
              <a:ext uri="{FF2B5EF4-FFF2-40B4-BE49-F238E27FC236}">
                <a16:creationId xmlns:a16="http://schemas.microsoft.com/office/drawing/2014/main" id="{B54AEB42-06FC-4892-B763-D03C52DEDB2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66827" y="3845432"/>
            <a:ext cx="234551" cy="233508"/>
          </a:xfrm>
          <a:prstGeom prst="rect">
            <a:avLst/>
          </a:prstGeom>
        </p:spPr>
      </p:pic>
      <p:pic>
        <p:nvPicPr>
          <p:cNvPr id="77" name="Obrázek 76">
            <a:extLst>
              <a:ext uri="{FF2B5EF4-FFF2-40B4-BE49-F238E27FC236}">
                <a16:creationId xmlns:a16="http://schemas.microsoft.com/office/drawing/2014/main" id="{3CA04461-AF4D-4063-86E9-FA8B14B303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93984" y="3800156"/>
            <a:ext cx="204146" cy="311344"/>
          </a:xfrm>
          <a:prstGeom prst="rect">
            <a:avLst/>
          </a:prstGeom>
        </p:spPr>
      </p:pic>
      <p:pic>
        <p:nvPicPr>
          <p:cNvPr id="78" name="Obrázek 77">
            <a:extLst>
              <a:ext uri="{FF2B5EF4-FFF2-40B4-BE49-F238E27FC236}">
                <a16:creationId xmlns:a16="http://schemas.microsoft.com/office/drawing/2014/main" id="{CD994B6E-3AF2-452B-8ABC-A72B8912C31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91655" y="2030416"/>
            <a:ext cx="160710" cy="220535"/>
          </a:xfrm>
          <a:prstGeom prst="rect">
            <a:avLst/>
          </a:prstGeom>
        </p:spPr>
      </p:pic>
      <p:pic>
        <p:nvPicPr>
          <p:cNvPr id="79" name="Obrázek 78">
            <a:extLst>
              <a:ext uri="{FF2B5EF4-FFF2-40B4-BE49-F238E27FC236}">
                <a16:creationId xmlns:a16="http://schemas.microsoft.com/office/drawing/2014/main" id="{8251CD53-8B83-4965-A7CB-BD29B12CD9C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46757" y="2049793"/>
            <a:ext cx="182428" cy="172969"/>
          </a:xfrm>
          <a:prstGeom prst="rect">
            <a:avLst/>
          </a:prstGeom>
        </p:spPr>
      </p:pic>
      <p:pic>
        <p:nvPicPr>
          <p:cNvPr id="80" name="Obrázek 79">
            <a:extLst>
              <a:ext uri="{FF2B5EF4-FFF2-40B4-BE49-F238E27FC236}">
                <a16:creationId xmlns:a16="http://schemas.microsoft.com/office/drawing/2014/main" id="{721A78A2-6296-44E4-B96E-94F0C08EE3F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28333" y="2127980"/>
            <a:ext cx="160710" cy="121079"/>
          </a:xfrm>
          <a:prstGeom prst="rect">
            <a:avLst/>
          </a:prstGeom>
        </p:spPr>
      </p:pic>
      <p:pic>
        <p:nvPicPr>
          <p:cNvPr id="81" name="Obrázek 80">
            <a:extLst>
              <a:ext uri="{FF2B5EF4-FFF2-40B4-BE49-F238E27FC236}">
                <a16:creationId xmlns:a16="http://schemas.microsoft.com/office/drawing/2014/main" id="{D19E9315-7981-4BD1-8DF6-F7C9C7656F2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69219" y="2356939"/>
            <a:ext cx="191115" cy="315668"/>
          </a:xfrm>
          <a:prstGeom prst="rect">
            <a:avLst/>
          </a:prstGeom>
        </p:spPr>
      </p:pic>
      <p:pic>
        <p:nvPicPr>
          <p:cNvPr id="82" name="Obrázek 81">
            <a:extLst>
              <a:ext uri="{FF2B5EF4-FFF2-40B4-BE49-F238E27FC236}">
                <a16:creationId xmlns:a16="http://schemas.microsoft.com/office/drawing/2014/main" id="{7A541FFF-2F66-4976-94B5-5E29E62A62D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216840" y="2356587"/>
            <a:ext cx="217176" cy="302696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137E5B37-7012-4EBA-BDBA-5D17B1B4764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83622" y="2356587"/>
            <a:ext cx="186772" cy="311344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5696D28F-C775-432F-9A63-5D508C25751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12184" y="2887275"/>
            <a:ext cx="264955" cy="393504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B9135079-B825-4362-B4A7-C3EE519BDC4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176689" y="2808138"/>
            <a:ext cx="308390" cy="29837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21A417DD-743A-4F98-882F-F4290F0B8F1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779079" y="2824913"/>
            <a:ext cx="269299" cy="397829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83D3B0DE-EC7D-44B1-80E9-89D566A8F6A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5817" y="4275909"/>
            <a:ext cx="199802" cy="341614"/>
          </a:xfrm>
          <a:prstGeom prst="rect">
            <a:avLst/>
          </a:prstGeom>
        </p:spPr>
      </p:pic>
      <p:pic>
        <p:nvPicPr>
          <p:cNvPr id="88" name="Obrázek 87">
            <a:extLst>
              <a:ext uri="{FF2B5EF4-FFF2-40B4-BE49-F238E27FC236}">
                <a16:creationId xmlns:a16="http://schemas.microsoft.com/office/drawing/2014/main" id="{78E4F6D9-B231-4DB7-820F-D1A16FAB11A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265845" y="4235156"/>
            <a:ext cx="221520" cy="294047"/>
          </a:xfrm>
          <a:prstGeom prst="rect">
            <a:avLst/>
          </a:prstGeom>
        </p:spPr>
      </p:pic>
      <p:pic>
        <p:nvPicPr>
          <p:cNvPr id="89" name="Obrázek 88">
            <a:extLst>
              <a:ext uri="{FF2B5EF4-FFF2-40B4-BE49-F238E27FC236}">
                <a16:creationId xmlns:a16="http://schemas.microsoft.com/office/drawing/2014/main" id="{59DE2E1B-327C-4FCC-A8FF-CFDE1FEAD8E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817045" y="4262714"/>
            <a:ext cx="195459" cy="341614"/>
          </a:xfrm>
          <a:prstGeom prst="rect">
            <a:avLst/>
          </a:prstGeom>
        </p:spPr>
      </p:pic>
      <p:pic>
        <p:nvPicPr>
          <p:cNvPr id="90" name="Obrázek 89">
            <a:extLst>
              <a:ext uri="{FF2B5EF4-FFF2-40B4-BE49-F238E27FC236}">
                <a16:creationId xmlns:a16="http://schemas.microsoft.com/office/drawing/2014/main" id="{1A2DBE76-FCBF-46C6-92DE-2579BAE5D13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7785" y="4644739"/>
            <a:ext cx="243238" cy="475664"/>
          </a:xfrm>
          <a:prstGeom prst="rect">
            <a:avLst/>
          </a:prstGeom>
        </p:spPr>
      </p:pic>
      <p:pic>
        <p:nvPicPr>
          <p:cNvPr id="91" name="Obrázek 90">
            <a:extLst>
              <a:ext uri="{FF2B5EF4-FFF2-40B4-BE49-F238E27FC236}">
                <a16:creationId xmlns:a16="http://schemas.microsoft.com/office/drawing/2014/main" id="{61483B54-0548-4322-B821-A20A2D58FBD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37808" y="4646756"/>
            <a:ext cx="282329" cy="337289"/>
          </a:xfrm>
          <a:prstGeom prst="rect">
            <a:avLst/>
          </a:prstGeom>
        </p:spPr>
      </p:pic>
      <p:pic>
        <p:nvPicPr>
          <p:cNvPr id="92" name="Obrázek 91">
            <a:extLst>
              <a:ext uri="{FF2B5EF4-FFF2-40B4-BE49-F238E27FC236}">
                <a16:creationId xmlns:a16="http://schemas.microsoft.com/office/drawing/2014/main" id="{19A9CBD1-D3F5-4716-96FC-5DB1E497AA1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14135" y="4619743"/>
            <a:ext cx="247581" cy="475664"/>
          </a:xfrm>
          <a:prstGeom prst="rect">
            <a:avLst/>
          </a:prstGeom>
        </p:spPr>
      </p:pic>
      <p:pic>
        <p:nvPicPr>
          <p:cNvPr id="93" name="Obrázek 92">
            <a:extLst>
              <a:ext uri="{FF2B5EF4-FFF2-40B4-BE49-F238E27FC236}">
                <a16:creationId xmlns:a16="http://schemas.microsoft.com/office/drawing/2014/main" id="{E0542EF1-DEDC-47F5-8826-732C320FAA4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742492" y="3559778"/>
            <a:ext cx="269299" cy="337289"/>
          </a:xfrm>
          <a:prstGeom prst="rect">
            <a:avLst/>
          </a:prstGeom>
        </p:spPr>
      </p:pic>
      <p:pic>
        <p:nvPicPr>
          <p:cNvPr id="94" name="Obrázek 93">
            <a:extLst>
              <a:ext uri="{FF2B5EF4-FFF2-40B4-BE49-F238E27FC236}">
                <a16:creationId xmlns:a16="http://schemas.microsoft.com/office/drawing/2014/main" id="{2A314B47-CA31-4779-ABFD-F1A4736E9EB7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279749" y="3507160"/>
            <a:ext cx="308390" cy="294047"/>
          </a:xfrm>
          <a:prstGeom prst="rect">
            <a:avLst/>
          </a:prstGeom>
        </p:spPr>
      </p:pic>
      <p:pic>
        <p:nvPicPr>
          <p:cNvPr id="95" name="Obrázek 94">
            <a:extLst>
              <a:ext uri="{FF2B5EF4-FFF2-40B4-BE49-F238E27FC236}">
                <a16:creationId xmlns:a16="http://schemas.microsoft.com/office/drawing/2014/main" id="{82C8478E-CE84-4AB5-A332-36F922E751D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863187" y="3585698"/>
            <a:ext cx="264955" cy="337289"/>
          </a:xfrm>
          <a:prstGeom prst="rect">
            <a:avLst/>
          </a:prstGeom>
        </p:spPr>
      </p:pic>
      <p:pic>
        <p:nvPicPr>
          <p:cNvPr id="96" name="Obrázek 95">
            <a:extLst>
              <a:ext uri="{FF2B5EF4-FFF2-40B4-BE49-F238E27FC236}">
                <a16:creationId xmlns:a16="http://schemas.microsoft.com/office/drawing/2014/main" id="{70120CD4-4D63-4F6A-ACEF-7E10A1A10AD7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66164" y="3037566"/>
            <a:ext cx="243238" cy="298372"/>
          </a:xfrm>
          <a:prstGeom prst="rect">
            <a:avLst/>
          </a:prstGeom>
        </p:spPr>
      </p:pic>
      <p:pic>
        <p:nvPicPr>
          <p:cNvPr id="97" name="Obrázek 96">
            <a:extLst>
              <a:ext uri="{FF2B5EF4-FFF2-40B4-BE49-F238E27FC236}">
                <a16:creationId xmlns:a16="http://schemas.microsoft.com/office/drawing/2014/main" id="{AB89B93C-4753-4E43-87EE-61A1DDBDD6AE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267478" y="3059921"/>
            <a:ext cx="282329" cy="259454"/>
          </a:xfrm>
          <a:prstGeom prst="rect">
            <a:avLst/>
          </a:prstGeom>
        </p:spPr>
      </p:pic>
      <p:pic>
        <p:nvPicPr>
          <p:cNvPr id="98" name="Obrázek 97">
            <a:extLst>
              <a:ext uri="{FF2B5EF4-FFF2-40B4-BE49-F238E27FC236}">
                <a16:creationId xmlns:a16="http://schemas.microsoft.com/office/drawing/2014/main" id="{6A2DCF5E-A11F-431A-B125-DF8A661D5B0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819014" y="3037566"/>
            <a:ext cx="247581" cy="298372"/>
          </a:xfrm>
          <a:prstGeom prst="rect">
            <a:avLst/>
          </a:prstGeom>
        </p:spPr>
      </p:pic>
      <p:pic>
        <p:nvPicPr>
          <p:cNvPr id="99" name="Obrázek 98">
            <a:extLst>
              <a:ext uri="{FF2B5EF4-FFF2-40B4-BE49-F238E27FC236}">
                <a16:creationId xmlns:a16="http://schemas.microsoft.com/office/drawing/2014/main" id="{7081EC77-A312-43B2-9D6D-D1637547EBEF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737059" y="4050810"/>
            <a:ext cx="292079" cy="359649"/>
          </a:xfrm>
          <a:prstGeom prst="rect">
            <a:avLst/>
          </a:prstGeom>
        </p:spPr>
      </p:pic>
      <p:pic>
        <p:nvPicPr>
          <p:cNvPr id="100" name="Obrázek 99">
            <a:extLst>
              <a:ext uri="{FF2B5EF4-FFF2-40B4-BE49-F238E27FC236}">
                <a16:creationId xmlns:a16="http://schemas.microsoft.com/office/drawing/2014/main" id="{2A73B4ED-DE6E-4569-9558-34CC266630D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283762" y="4093251"/>
            <a:ext cx="334352" cy="233390"/>
          </a:xfrm>
          <a:prstGeom prst="rect">
            <a:avLst/>
          </a:prstGeom>
        </p:spPr>
      </p:pic>
      <p:pic>
        <p:nvPicPr>
          <p:cNvPr id="101" name="Obrázek 100">
            <a:extLst>
              <a:ext uri="{FF2B5EF4-FFF2-40B4-BE49-F238E27FC236}">
                <a16:creationId xmlns:a16="http://schemas.microsoft.com/office/drawing/2014/main" id="{593DE3CE-D7DB-4926-BED5-A5E5B785EA9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850501" y="4087072"/>
            <a:ext cx="295921" cy="355823"/>
          </a:xfrm>
          <a:prstGeom prst="rect">
            <a:avLst/>
          </a:prstGeom>
        </p:spPr>
      </p:pic>
      <p:pic>
        <p:nvPicPr>
          <p:cNvPr id="102" name="Obrázek 101">
            <a:extLst>
              <a:ext uri="{FF2B5EF4-FFF2-40B4-BE49-F238E27FC236}">
                <a16:creationId xmlns:a16="http://schemas.microsoft.com/office/drawing/2014/main" id="{4BCDD647-46CC-4328-8DE4-180BDCA554C3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663038" y="1683787"/>
            <a:ext cx="225863" cy="302696"/>
          </a:xfrm>
          <a:prstGeom prst="rect">
            <a:avLst/>
          </a:prstGeom>
        </p:spPr>
      </p:pic>
      <p:pic>
        <p:nvPicPr>
          <p:cNvPr id="103" name="Obrázek 102">
            <a:extLst>
              <a:ext uri="{FF2B5EF4-FFF2-40B4-BE49-F238E27FC236}">
                <a16:creationId xmlns:a16="http://schemas.microsoft.com/office/drawing/2014/main" id="{90E9177B-4F16-42E5-AD56-4312055FC02E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216840" y="1717912"/>
            <a:ext cx="260612" cy="242156"/>
          </a:xfrm>
          <a:prstGeom prst="rect">
            <a:avLst/>
          </a:prstGeom>
        </p:spPr>
      </p:pic>
      <p:pic>
        <p:nvPicPr>
          <p:cNvPr id="104" name="Obrázek 103">
            <a:extLst>
              <a:ext uri="{FF2B5EF4-FFF2-40B4-BE49-F238E27FC236}">
                <a16:creationId xmlns:a16="http://schemas.microsoft.com/office/drawing/2014/main" id="{B91434BD-C244-4DC5-8F59-27CD933A021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750462" y="1736970"/>
            <a:ext cx="230207" cy="302696"/>
          </a:xfrm>
          <a:prstGeom prst="rect">
            <a:avLst/>
          </a:prstGeom>
        </p:spPr>
      </p:pic>
      <p:pic>
        <p:nvPicPr>
          <p:cNvPr id="105" name="Obrázek 104">
            <a:extLst>
              <a:ext uri="{FF2B5EF4-FFF2-40B4-BE49-F238E27FC236}">
                <a16:creationId xmlns:a16="http://schemas.microsoft.com/office/drawing/2014/main" id="{0C862806-7F5D-4DE6-956F-A3D26D10A299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633542" y="1351626"/>
            <a:ext cx="286673" cy="237833"/>
          </a:xfrm>
          <a:prstGeom prst="rect">
            <a:avLst/>
          </a:prstGeom>
        </p:spPr>
      </p:pic>
      <p:pic>
        <p:nvPicPr>
          <p:cNvPr id="106" name="Obrázek 105">
            <a:extLst>
              <a:ext uri="{FF2B5EF4-FFF2-40B4-BE49-F238E27FC236}">
                <a16:creationId xmlns:a16="http://schemas.microsoft.com/office/drawing/2014/main" id="{204575B9-8A35-45DE-AF4F-1ED418AADCA0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155923" y="1290346"/>
            <a:ext cx="325764" cy="198914"/>
          </a:xfrm>
          <a:prstGeom prst="rect">
            <a:avLst/>
          </a:prstGeom>
        </p:spPr>
      </p:pic>
      <p:pic>
        <p:nvPicPr>
          <p:cNvPr id="107" name="Obrázek 106">
            <a:extLst>
              <a:ext uri="{FF2B5EF4-FFF2-40B4-BE49-F238E27FC236}">
                <a16:creationId xmlns:a16="http://schemas.microsoft.com/office/drawing/2014/main" id="{0E1021CA-81EF-4203-A956-636ACA4920F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718618" y="1330017"/>
            <a:ext cx="282329" cy="242156"/>
          </a:xfrm>
          <a:prstGeom prst="rect">
            <a:avLst/>
          </a:prstGeom>
        </p:spPr>
      </p:pic>
      <p:pic>
        <p:nvPicPr>
          <p:cNvPr id="108" name="Obrázek 107">
            <a:extLst>
              <a:ext uri="{FF2B5EF4-FFF2-40B4-BE49-F238E27FC236}">
                <a16:creationId xmlns:a16="http://schemas.microsoft.com/office/drawing/2014/main" id="{B9717BE4-CA79-46F7-914F-2A2C16A25867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668264" y="2892151"/>
            <a:ext cx="277985" cy="380531"/>
          </a:xfrm>
          <a:prstGeom prst="rect">
            <a:avLst/>
          </a:prstGeom>
        </p:spPr>
      </p:pic>
      <p:pic>
        <p:nvPicPr>
          <p:cNvPr id="109" name="Obrázek 108">
            <a:extLst>
              <a:ext uri="{FF2B5EF4-FFF2-40B4-BE49-F238E27FC236}">
                <a16:creationId xmlns:a16="http://schemas.microsoft.com/office/drawing/2014/main" id="{1E47BCFC-75DE-49DB-886B-C83B03D7F58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108626" y="2857847"/>
            <a:ext cx="317078" cy="315668"/>
          </a:xfrm>
          <a:prstGeom prst="rect">
            <a:avLst/>
          </a:prstGeom>
        </p:spPr>
      </p:pic>
      <p:pic>
        <p:nvPicPr>
          <p:cNvPr id="110" name="Obrázek 109">
            <a:extLst>
              <a:ext uri="{FF2B5EF4-FFF2-40B4-BE49-F238E27FC236}">
                <a16:creationId xmlns:a16="http://schemas.microsoft.com/office/drawing/2014/main" id="{27AA5BDD-FA37-40EB-91D2-07EFA2D85D34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631654" y="2874951"/>
            <a:ext cx="273642" cy="406477"/>
          </a:xfrm>
          <a:prstGeom prst="rect">
            <a:avLst/>
          </a:prstGeom>
        </p:spPr>
      </p:pic>
      <p:pic>
        <p:nvPicPr>
          <p:cNvPr id="111" name="Obrázek 110">
            <a:extLst>
              <a:ext uri="{FF2B5EF4-FFF2-40B4-BE49-F238E27FC236}">
                <a16:creationId xmlns:a16="http://schemas.microsoft.com/office/drawing/2014/main" id="{FFA05473-BF51-4793-A15A-4A037AA54834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661018" y="3804496"/>
            <a:ext cx="295360" cy="328641"/>
          </a:xfrm>
          <a:prstGeom prst="rect">
            <a:avLst/>
          </a:prstGeom>
        </p:spPr>
      </p:pic>
      <p:pic>
        <p:nvPicPr>
          <p:cNvPr id="112" name="Obrázek 111">
            <a:extLst>
              <a:ext uri="{FF2B5EF4-FFF2-40B4-BE49-F238E27FC236}">
                <a16:creationId xmlns:a16="http://schemas.microsoft.com/office/drawing/2014/main" id="{2BB7F5E3-DC4A-456F-B407-E5DF46A2894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3176229" y="3761636"/>
            <a:ext cx="343139" cy="328641"/>
          </a:xfrm>
          <a:prstGeom prst="rect">
            <a:avLst/>
          </a:prstGeom>
        </p:spPr>
      </p:pic>
      <p:pic>
        <p:nvPicPr>
          <p:cNvPr id="113" name="Obrázek 112">
            <a:extLst>
              <a:ext uri="{FF2B5EF4-FFF2-40B4-BE49-F238E27FC236}">
                <a16:creationId xmlns:a16="http://schemas.microsoft.com/office/drawing/2014/main" id="{5A2D5CDD-6318-4F61-A940-D430BA7E3CF7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708682" y="3794065"/>
            <a:ext cx="299703" cy="345938"/>
          </a:xfrm>
          <a:prstGeom prst="rect">
            <a:avLst/>
          </a:prstGeom>
        </p:spPr>
      </p:pic>
      <p:pic>
        <p:nvPicPr>
          <p:cNvPr id="115" name="Obrázek 114">
            <a:extLst>
              <a:ext uri="{FF2B5EF4-FFF2-40B4-BE49-F238E27FC236}">
                <a16:creationId xmlns:a16="http://schemas.microsoft.com/office/drawing/2014/main" id="{49FFB21B-3F17-4939-805C-7239FAFC38F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5258761" y="1253810"/>
            <a:ext cx="289568" cy="282516"/>
          </a:xfrm>
          <a:prstGeom prst="rect">
            <a:avLst/>
          </a:prstGeom>
        </p:spPr>
      </p:pic>
      <p:pic>
        <p:nvPicPr>
          <p:cNvPr id="116" name="Obrázek 115">
            <a:extLst>
              <a:ext uri="{FF2B5EF4-FFF2-40B4-BE49-F238E27FC236}">
                <a16:creationId xmlns:a16="http://schemas.microsoft.com/office/drawing/2014/main" id="{357D4604-3EA7-4501-A597-BE736E4F6E34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5816475" y="1290346"/>
            <a:ext cx="283777" cy="363235"/>
          </a:xfrm>
          <a:prstGeom prst="rect">
            <a:avLst/>
          </a:prstGeom>
        </p:spPr>
      </p:pic>
      <p:pic>
        <p:nvPicPr>
          <p:cNvPr id="117" name="Obrázek 116">
            <a:extLst>
              <a:ext uri="{FF2B5EF4-FFF2-40B4-BE49-F238E27FC236}">
                <a16:creationId xmlns:a16="http://schemas.microsoft.com/office/drawing/2014/main" id="{76D0A4E1-1680-4B05-B5BA-5453E138F09A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693832" y="1290346"/>
            <a:ext cx="277985" cy="363235"/>
          </a:xfrm>
          <a:prstGeom prst="rect">
            <a:avLst/>
          </a:prstGeom>
        </p:spPr>
      </p:pic>
      <p:pic>
        <p:nvPicPr>
          <p:cNvPr id="118" name="Obrázek 117">
            <a:extLst>
              <a:ext uri="{FF2B5EF4-FFF2-40B4-BE49-F238E27FC236}">
                <a16:creationId xmlns:a16="http://schemas.microsoft.com/office/drawing/2014/main" id="{8AE700A5-0235-4C12-8A76-3164221EF017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234603" y="4708951"/>
            <a:ext cx="272194" cy="294047"/>
          </a:xfrm>
          <a:prstGeom prst="rect">
            <a:avLst/>
          </a:prstGeom>
        </p:spPr>
      </p:pic>
      <p:pic>
        <p:nvPicPr>
          <p:cNvPr id="119" name="Obrázek 118">
            <a:extLst>
              <a:ext uri="{FF2B5EF4-FFF2-40B4-BE49-F238E27FC236}">
                <a16:creationId xmlns:a16="http://schemas.microsoft.com/office/drawing/2014/main" id="{ACF36E20-5E40-448F-9E3D-ACE307B1ED4E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3795158" y="4765623"/>
            <a:ext cx="272194" cy="322875"/>
          </a:xfrm>
          <a:prstGeom prst="rect">
            <a:avLst/>
          </a:prstGeom>
        </p:spPr>
      </p:pic>
      <p:pic>
        <p:nvPicPr>
          <p:cNvPr id="120" name="Obrázek 119">
            <a:extLst>
              <a:ext uri="{FF2B5EF4-FFF2-40B4-BE49-F238E27FC236}">
                <a16:creationId xmlns:a16="http://schemas.microsoft.com/office/drawing/2014/main" id="{57030C33-3C52-4DDF-B042-BD19D0CFC1F3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644818" y="4727915"/>
            <a:ext cx="272194" cy="374766"/>
          </a:xfrm>
          <a:prstGeom prst="rect">
            <a:avLst/>
          </a:prstGeom>
        </p:spPr>
      </p:pic>
      <p:pic>
        <p:nvPicPr>
          <p:cNvPr id="114" name="Obrázek 113">
            <a:extLst>
              <a:ext uri="{FF2B5EF4-FFF2-40B4-BE49-F238E27FC236}">
                <a16:creationId xmlns:a16="http://schemas.microsoft.com/office/drawing/2014/main" id="{350DF41A-E15E-4AA2-8EFE-7AE9D0A63A2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88" y="641009"/>
            <a:ext cx="520832" cy="520832"/>
          </a:xfrm>
          <a:prstGeom prst="rect">
            <a:avLst/>
          </a:prstGeom>
        </p:spPr>
      </p:pic>
      <p:pic>
        <p:nvPicPr>
          <p:cNvPr id="121" name="Obrázek 120">
            <a:extLst>
              <a:ext uri="{FF2B5EF4-FFF2-40B4-BE49-F238E27FC236}">
                <a16:creationId xmlns:a16="http://schemas.microsoft.com/office/drawing/2014/main" id="{11DF5671-2EAC-47CD-B266-BD24A74953BF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88" y="686380"/>
            <a:ext cx="520832" cy="520832"/>
          </a:xfrm>
          <a:prstGeom prst="rect">
            <a:avLst/>
          </a:prstGeom>
        </p:spPr>
      </p:pic>
      <p:pic>
        <p:nvPicPr>
          <p:cNvPr id="122" name="Obrázek 121">
            <a:extLst>
              <a:ext uri="{FF2B5EF4-FFF2-40B4-BE49-F238E27FC236}">
                <a16:creationId xmlns:a16="http://schemas.microsoft.com/office/drawing/2014/main" id="{04B9ED11-2B78-4613-A19B-330BEA31F99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35" y="676766"/>
            <a:ext cx="520832" cy="520832"/>
          </a:xfrm>
          <a:prstGeom prst="rect">
            <a:avLst/>
          </a:prstGeom>
        </p:spPr>
      </p:pic>
      <p:pic>
        <p:nvPicPr>
          <p:cNvPr id="123" name="Obrázek 122">
            <a:extLst>
              <a:ext uri="{FF2B5EF4-FFF2-40B4-BE49-F238E27FC236}">
                <a16:creationId xmlns:a16="http://schemas.microsoft.com/office/drawing/2014/main" id="{E93ECE10-1404-4226-B9C6-A9D936D549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12" y="4441402"/>
            <a:ext cx="635579" cy="635578"/>
          </a:xfrm>
          <a:prstGeom prst="rect">
            <a:avLst/>
          </a:prstGeom>
        </p:spPr>
      </p:pic>
      <p:pic>
        <p:nvPicPr>
          <p:cNvPr id="124" name="Obrázek 123">
            <a:extLst>
              <a:ext uri="{FF2B5EF4-FFF2-40B4-BE49-F238E27FC236}">
                <a16:creationId xmlns:a16="http://schemas.microsoft.com/office/drawing/2014/main" id="{8BF8A559-76BF-4B00-8D66-7A2F33B8680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09" y="4494884"/>
            <a:ext cx="635579" cy="635578"/>
          </a:xfrm>
          <a:prstGeom prst="rect">
            <a:avLst/>
          </a:prstGeom>
        </p:spPr>
      </p:pic>
      <p:pic>
        <p:nvPicPr>
          <p:cNvPr id="125" name="Obrázek 124">
            <a:extLst>
              <a:ext uri="{FF2B5EF4-FFF2-40B4-BE49-F238E27FC236}">
                <a16:creationId xmlns:a16="http://schemas.microsoft.com/office/drawing/2014/main" id="{C0C7BDA4-0244-44CA-AE23-867A7BBD2D7C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87" y="543437"/>
            <a:ext cx="543327" cy="543327"/>
          </a:xfrm>
          <a:prstGeom prst="rect">
            <a:avLst/>
          </a:prstGeom>
        </p:spPr>
      </p:pic>
      <p:pic>
        <p:nvPicPr>
          <p:cNvPr id="126" name="Obrázek 125">
            <a:extLst>
              <a:ext uri="{FF2B5EF4-FFF2-40B4-BE49-F238E27FC236}">
                <a16:creationId xmlns:a16="http://schemas.microsoft.com/office/drawing/2014/main" id="{ECF40DBC-1308-46ED-A3D1-FB1B2900D62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46" y="591911"/>
            <a:ext cx="543327" cy="543327"/>
          </a:xfrm>
          <a:prstGeom prst="rect">
            <a:avLst/>
          </a:prstGeom>
        </p:spPr>
      </p:pic>
      <p:pic>
        <p:nvPicPr>
          <p:cNvPr id="127" name="Obrázek 126">
            <a:extLst>
              <a:ext uri="{FF2B5EF4-FFF2-40B4-BE49-F238E27FC236}">
                <a16:creationId xmlns:a16="http://schemas.microsoft.com/office/drawing/2014/main" id="{DA30907D-1A9E-45D9-9E7A-58247E8E93E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31" y="591911"/>
            <a:ext cx="543327" cy="543327"/>
          </a:xfrm>
          <a:prstGeom prst="rect">
            <a:avLst/>
          </a:prstGeom>
        </p:spPr>
      </p:pic>
      <p:pic>
        <p:nvPicPr>
          <p:cNvPr id="128" name="Obrázek 127">
            <a:extLst>
              <a:ext uri="{FF2B5EF4-FFF2-40B4-BE49-F238E27FC236}">
                <a16:creationId xmlns:a16="http://schemas.microsoft.com/office/drawing/2014/main" id="{DCCAA123-6E62-4A68-AB79-2288E39B42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6" y="4440554"/>
            <a:ext cx="635579" cy="635578"/>
          </a:xfrm>
          <a:prstGeom prst="rect">
            <a:avLst/>
          </a:prstGeom>
        </p:spPr>
      </p:pic>
      <p:pic>
        <p:nvPicPr>
          <p:cNvPr id="130" name="Obrázek 129">
            <a:extLst>
              <a:ext uri="{FF2B5EF4-FFF2-40B4-BE49-F238E27FC236}">
                <a16:creationId xmlns:a16="http://schemas.microsoft.com/office/drawing/2014/main" id="{164FE792-1BDA-47A1-AF66-5A1EEC04150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582765" y="630594"/>
            <a:ext cx="232586" cy="231553"/>
          </a:xfrm>
          <a:prstGeom prst="rect">
            <a:avLst/>
          </a:prstGeom>
        </p:spPr>
      </p:pic>
      <p:pic>
        <p:nvPicPr>
          <p:cNvPr id="131" name="Obrázek 130">
            <a:extLst>
              <a:ext uri="{FF2B5EF4-FFF2-40B4-BE49-F238E27FC236}">
                <a16:creationId xmlns:a16="http://schemas.microsoft.com/office/drawing/2014/main" id="{07DE2D16-9543-4589-8513-D10873BD0CC2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8585091" y="1188204"/>
            <a:ext cx="272328" cy="204284"/>
          </a:xfrm>
          <a:prstGeom prst="rect">
            <a:avLst/>
          </a:prstGeom>
        </p:spPr>
      </p:pic>
      <p:pic>
        <p:nvPicPr>
          <p:cNvPr id="132" name="Obrázek 131">
            <a:extLst>
              <a:ext uri="{FF2B5EF4-FFF2-40B4-BE49-F238E27FC236}">
                <a16:creationId xmlns:a16="http://schemas.microsoft.com/office/drawing/2014/main" id="{55154583-F866-41C2-BE4B-C504E76BEAB5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67" y="2761386"/>
            <a:ext cx="488584" cy="488584"/>
          </a:xfrm>
          <a:prstGeom prst="rect">
            <a:avLst/>
          </a:prstGeom>
        </p:spPr>
      </p:pic>
      <p:pic>
        <p:nvPicPr>
          <p:cNvPr id="133" name="Obrázek 132">
            <a:extLst>
              <a:ext uri="{FF2B5EF4-FFF2-40B4-BE49-F238E27FC236}">
                <a16:creationId xmlns:a16="http://schemas.microsoft.com/office/drawing/2014/main" id="{91254BE3-52BA-4093-B020-BB938B75CCDA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0" y="2828508"/>
            <a:ext cx="488584" cy="488584"/>
          </a:xfrm>
          <a:prstGeom prst="rect">
            <a:avLst/>
          </a:prstGeom>
        </p:spPr>
      </p:pic>
      <p:pic>
        <p:nvPicPr>
          <p:cNvPr id="134" name="Obrázek 133">
            <a:extLst>
              <a:ext uri="{FF2B5EF4-FFF2-40B4-BE49-F238E27FC236}">
                <a16:creationId xmlns:a16="http://schemas.microsoft.com/office/drawing/2014/main" id="{8D6006B1-901A-44A7-9869-7F0EDCF473A8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83" y="2828508"/>
            <a:ext cx="488584" cy="488584"/>
          </a:xfrm>
          <a:prstGeom prst="rect">
            <a:avLst/>
          </a:prstGeom>
        </p:spPr>
      </p:pic>
      <p:pic>
        <p:nvPicPr>
          <p:cNvPr id="135" name="Obrázek 134">
            <a:extLst>
              <a:ext uri="{FF2B5EF4-FFF2-40B4-BE49-F238E27FC236}">
                <a16:creationId xmlns:a16="http://schemas.microsoft.com/office/drawing/2014/main" id="{A4344BEE-7CC9-457A-8CC1-3C1A44DC80F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70" y="3259244"/>
            <a:ext cx="548142" cy="548142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F50DDB28-4C6E-4086-9EDF-0DD50AB4171B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48" y="3320126"/>
            <a:ext cx="548142" cy="548142"/>
          </a:xfrm>
          <a:prstGeom prst="rect">
            <a:avLst/>
          </a:prstGeom>
        </p:spPr>
      </p:pic>
      <p:pic>
        <p:nvPicPr>
          <p:cNvPr id="137" name="Obrázek 136">
            <a:extLst>
              <a:ext uri="{FF2B5EF4-FFF2-40B4-BE49-F238E27FC236}">
                <a16:creationId xmlns:a16="http://schemas.microsoft.com/office/drawing/2014/main" id="{9D2B64CD-DE1B-4FA3-9BA0-16D92F71255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05" y="3320126"/>
            <a:ext cx="548142" cy="548142"/>
          </a:xfrm>
          <a:prstGeom prst="rect">
            <a:avLst/>
          </a:prstGeom>
        </p:spPr>
      </p:pic>
      <p:pic>
        <p:nvPicPr>
          <p:cNvPr id="138" name="Obrázek 137">
            <a:extLst>
              <a:ext uri="{FF2B5EF4-FFF2-40B4-BE49-F238E27FC236}">
                <a16:creationId xmlns:a16="http://schemas.microsoft.com/office/drawing/2014/main" id="{67619841-4CAC-4A58-9996-BEF374F0AC9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60" y="3878554"/>
            <a:ext cx="523379" cy="523379"/>
          </a:xfrm>
          <a:prstGeom prst="rect">
            <a:avLst/>
          </a:prstGeom>
        </p:spPr>
      </p:pic>
      <p:pic>
        <p:nvPicPr>
          <p:cNvPr id="139" name="Obrázek 138">
            <a:extLst>
              <a:ext uri="{FF2B5EF4-FFF2-40B4-BE49-F238E27FC236}">
                <a16:creationId xmlns:a16="http://schemas.microsoft.com/office/drawing/2014/main" id="{D0CF72E7-C07A-4E0A-90D4-4607851D6C1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47" y="3966105"/>
            <a:ext cx="523379" cy="523379"/>
          </a:xfrm>
          <a:prstGeom prst="rect">
            <a:avLst/>
          </a:prstGeom>
        </p:spPr>
      </p:pic>
      <p:pic>
        <p:nvPicPr>
          <p:cNvPr id="140" name="Obrázek 139">
            <a:extLst>
              <a:ext uri="{FF2B5EF4-FFF2-40B4-BE49-F238E27FC236}">
                <a16:creationId xmlns:a16="http://schemas.microsoft.com/office/drawing/2014/main" id="{0E2FD652-F37F-4AF4-9B37-4E781AC4385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38" y="3966105"/>
            <a:ext cx="523379" cy="523379"/>
          </a:xfrm>
          <a:prstGeom prst="rect">
            <a:avLst/>
          </a:prstGeom>
        </p:spPr>
      </p:pic>
      <p:pic>
        <p:nvPicPr>
          <p:cNvPr id="141" name="Obrázek 140">
            <a:extLst>
              <a:ext uri="{FF2B5EF4-FFF2-40B4-BE49-F238E27FC236}">
                <a16:creationId xmlns:a16="http://schemas.microsoft.com/office/drawing/2014/main" id="{FC9B2F0B-FED0-4051-98E6-5360DB41147F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6940770" y="2280749"/>
            <a:ext cx="283777" cy="282516"/>
          </a:xfrm>
          <a:prstGeom prst="rect">
            <a:avLst/>
          </a:prstGeom>
        </p:spPr>
      </p:pic>
      <p:pic>
        <p:nvPicPr>
          <p:cNvPr id="142" name="Obrázek 141">
            <a:extLst>
              <a:ext uri="{FF2B5EF4-FFF2-40B4-BE49-F238E27FC236}">
                <a16:creationId xmlns:a16="http://schemas.microsoft.com/office/drawing/2014/main" id="{CDBD0D28-C6A0-4B46-9DE2-1BDF7898EE8B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7382565" y="2305796"/>
            <a:ext cx="249029" cy="369000"/>
          </a:xfrm>
          <a:prstGeom prst="rect">
            <a:avLst/>
          </a:prstGeom>
        </p:spPr>
      </p:pic>
      <p:pic>
        <p:nvPicPr>
          <p:cNvPr id="143" name="Obrázek 142">
            <a:extLst>
              <a:ext uri="{FF2B5EF4-FFF2-40B4-BE49-F238E27FC236}">
                <a16:creationId xmlns:a16="http://schemas.microsoft.com/office/drawing/2014/main" id="{58178408-C6AB-4425-8422-F81247C47E26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6542687" y="2305796"/>
            <a:ext cx="249029" cy="369000"/>
          </a:xfrm>
          <a:prstGeom prst="rect">
            <a:avLst/>
          </a:prstGeom>
        </p:spPr>
      </p:pic>
      <p:pic>
        <p:nvPicPr>
          <p:cNvPr id="144" name="Obrázek 143">
            <a:extLst>
              <a:ext uri="{FF2B5EF4-FFF2-40B4-BE49-F238E27FC236}">
                <a16:creationId xmlns:a16="http://schemas.microsoft.com/office/drawing/2014/main" id="{0D13E753-9AFC-4F19-92AD-E76A67C3A3CD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6940770" y="1798275"/>
            <a:ext cx="283777" cy="282516"/>
          </a:xfrm>
          <a:prstGeom prst="rect">
            <a:avLst/>
          </a:prstGeom>
        </p:spPr>
      </p:pic>
      <p:pic>
        <p:nvPicPr>
          <p:cNvPr id="145" name="Obrázek 144">
            <a:extLst>
              <a:ext uri="{FF2B5EF4-FFF2-40B4-BE49-F238E27FC236}">
                <a16:creationId xmlns:a16="http://schemas.microsoft.com/office/drawing/2014/main" id="{5996762B-4D96-4E54-B370-7959F7BE3D17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6940770" y="1363556"/>
            <a:ext cx="283777" cy="282516"/>
          </a:xfrm>
          <a:prstGeom prst="rect">
            <a:avLst/>
          </a:prstGeom>
        </p:spPr>
      </p:pic>
      <p:pic>
        <p:nvPicPr>
          <p:cNvPr id="146" name="Obrázek 145">
            <a:extLst>
              <a:ext uri="{FF2B5EF4-FFF2-40B4-BE49-F238E27FC236}">
                <a16:creationId xmlns:a16="http://schemas.microsoft.com/office/drawing/2014/main" id="{5227A69D-FCBC-4679-BAD4-CE5BD655D8C4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542687" y="1349143"/>
            <a:ext cx="249029" cy="311344"/>
          </a:xfrm>
          <a:prstGeom prst="rect">
            <a:avLst/>
          </a:prstGeom>
        </p:spPr>
      </p:pic>
      <p:pic>
        <p:nvPicPr>
          <p:cNvPr id="147" name="Obrázek 146">
            <a:extLst>
              <a:ext uri="{FF2B5EF4-FFF2-40B4-BE49-F238E27FC236}">
                <a16:creationId xmlns:a16="http://schemas.microsoft.com/office/drawing/2014/main" id="{45E36258-9329-489C-9698-61423C9FEAB7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6542687" y="1831095"/>
            <a:ext cx="249029" cy="317110"/>
          </a:xfrm>
          <a:prstGeom prst="rect">
            <a:avLst/>
          </a:prstGeom>
        </p:spPr>
      </p:pic>
      <p:pic>
        <p:nvPicPr>
          <p:cNvPr id="148" name="Obrázek 147">
            <a:extLst>
              <a:ext uri="{FF2B5EF4-FFF2-40B4-BE49-F238E27FC236}">
                <a16:creationId xmlns:a16="http://schemas.microsoft.com/office/drawing/2014/main" id="{834A75FD-FF40-4514-9503-BFE3292E2A95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7376774" y="1844189"/>
            <a:ext cx="254820" cy="317110"/>
          </a:xfrm>
          <a:prstGeom prst="rect">
            <a:avLst/>
          </a:prstGeom>
        </p:spPr>
      </p:pic>
      <p:pic>
        <p:nvPicPr>
          <p:cNvPr id="149" name="Obrázek 148">
            <a:extLst>
              <a:ext uri="{FF2B5EF4-FFF2-40B4-BE49-F238E27FC236}">
                <a16:creationId xmlns:a16="http://schemas.microsoft.com/office/drawing/2014/main" id="{B70140BB-9B3C-4356-AB02-AB2C4A1FA106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7376774" y="1363556"/>
            <a:ext cx="254820" cy="3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5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98B782A-9C61-4924-A157-6353C5CD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Icons from CID 2017 to complete the slides. These 2017 icons are not suitable for use in an isometric network.</a:t>
            </a:r>
            <a:endParaRPr lang="en-GB" dirty="0"/>
          </a:p>
        </p:txBody>
      </p:sp>
      <p:pic>
        <p:nvPicPr>
          <p:cNvPr id="21" name="Obrázek 20">
            <a:extLst>
              <a:ext uri="{FF2B5EF4-FFF2-40B4-BE49-F238E27FC236}">
                <a16:creationId xmlns:a16="http://schemas.microsoft.com/office/drawing/2014/main" id="{E401E6B0-442D-41C4-8F8B-2E9D085D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89" y="2964103"/>
            <a:ext cx="467553" cy="438095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4A098C86-5BDC-4F34-A762-C0DEF32C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4" y="3005074"/>
            <a:ext cx="394211" cy="43809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E7A77AB9-A220-4BCC-BC90-541CA693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49" y="1583770"/>
            <a:ext cx="238361" cy="43809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0AEF030B-77F1-4074-9F8C-D586C3631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92" y="1532249"/>
            <a:ext cx="330038" cy="438095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5CF4A559-C191-454C-BEEC-4B7356442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03" y="1545427"/>
            <a:ext cx="325454" cy="438095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09560812-5822-48DF-AE9D-63F8B462E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648" y="1545427"/>
            <a:ext cx="527143" cy="438095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02B7C486-8FB7-4337-BB33-4EB889209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463" y="1514899"/>
            <a:ext cx="495056" cy="438095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F8AEB61B-CA60-461A-B1C0-95F0B3555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374" y="2246083"/>
            <a:ext cx="293366" cy="43809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54CEE9B8-074E-483A-AE3B-3F05F6709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10" y="2273773"/>
            <a:ext cx="449218" cy="438095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5CD3396B-4872-437D-9E51-23DBBEC3CB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8374" y="2972091"/>
            <a:ext cx="440050" cy="433531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5F469F2F-2EEF-4726-AE71-4816C2084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2575" y="2969809"/>
            <a:ext cx="472137" cy="438095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2158F2E5-2C36-44D2-A8F2-CA04457493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6520" y="3008491"/>
            <a:ext cx="591317" cy="378770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2D66167-017D-4236-8177-C00183CEAE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3664" y="2262868"/>
            <a:ext cx="440050" cy="438095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6D802ABE-76B7-4354-B2A3-688782A190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7359" y="2972092"/>
            <a:ext cx="531727" cy="387896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03E0EB4B-689A-4AC0-8CBD-13A8BB9DC7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2123" y="1532250"/>
            <a:ext cx="261280" cy="433531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19CB510E-11B9-4B58-9E68-3C16E6174F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5386" y="2246083"/>
            <a:ext cx="692162" cy="438095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39DF3CDF-8D6C-4E87-8EB2-2B44116AC5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651" y="2266576"/>
            <a:ext cx="449218" cy="438095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AA7D1857-0F4B-4305-903F-AF92F5EA2E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6144" y="1567442"/>
            <a:ext cx="229193" cy="438095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0FAEF596-A47D-43CC-B04A-9AABC27971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74704" y="1612110"/>
            <a:ext cx="696746" cy="273809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1F2A0A9C-ED11-431B-8D62-CD0DBD780C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79503" y="2964103"/>
            <a:ext cx="449218" cy="438095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ED3055B2-232C-4005-8117-CE58806630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74550" y="2285181"/>
            <a:ext cx="495056" cy="438095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7F0A0842-0AEB-4355-9756-1FE41D1CB9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8957" y="2352703"/>
            <a:ext cx="632573" cy="438095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8EB865E3-4584-48FE-8734-3E74B6DE36A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1792" y="2273541"/>
            <a:ext cx="472137" cy="438095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5052C341-D3B2-40CF-98DC-9D2E56B3017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6255" y="1577884"/>
            <a:ext cx="517976" cy="3422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30536BED-5B59-4818-8E95-DFA01898E6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71793" y="1567442"/>
            <a:ext cx="458386" cy="438095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5DB6D044-7D63-4F92-91DC-61D57F1E9E8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2448" y="3778906"/>
            <a:ext cx="2511951" cy="949205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D39493C-2872-4E9B-B0AF-7B897C39F3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01908" y="2249678"/>
            <a:ext cx="521819" cy="4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85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851FF1C8-72FF-48FF-96B3-677C86D6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ORBIT </a:t>
            </a:r>
            <a:r>
              <a:rPr lang="cs-CZ" dirty="0" err="1"/>
              <a:t>competency</a:t>
            </a:r>
            <a:r>
              <a:rPr lang="cs-CZ" dirty="0"/>
              <a:t> </a:t>
            </a:r>
            <a:r>
              <a:rPr lang="cs-CZ" dirty="0" err="1"/>
              <a:t>icons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CID 2017.</a:t>
            </a:r>
            <a:endParaRPr lang="en-GB" dirty="0"/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2532056E-05D5-4AB7-8A1A-3E55BBDED46E}"/>
              </a:ext>
            </a:extLst>
          </p:cNvPr>
          <p:cNvSpPr/>
          <p:nvPr/>
        </p:nvSpPr>
        <p:spPr>
          <a:xfrm>
            <a:off x="1143000" y="2921671"/>
            <a:ext cx="6858000" cy="1929643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4" name="Obrázek 63">
            <a:extLst>
              <a:ext uri="{FF2B5EF4-FFF2-40B4-BE49-F238E27FC236}">
                <a16:creationId xmlns:a16="http://schemas.microsoft.com/office/drawing/2014/main" id="{620B4CCE-B06C-4C09-B305-64718E59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30" y="1455905"/>
            <a:ext cx="356101" cy="206613"/>
          </a:xfrm>
          <a:prstGeom prst="rect">
            <a:avLst/>
          </a:prstGeom>
        </p:spPr>
      </p:pic>
      <p:pic>
        <p:nvPicPr>
          <p:cNvPr id="65" name="Obrázek 64">
            <a:extLst>
              <a:ext uri="{FF2B5EF4-FFF2-40B4-BE49-F238E27FC236}">
                <a16:creationId xmlns:a16="http://schemas.microsoft.com/office/drawing/2014/main" id="{482CDAE5-2350-4959-8CB0-307CB3B0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91" y="1333348"/>
            <a:ext cx="292922" cy="280184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7115D3BA-1B1E-4608-B8D0-109DD02B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66" y="2159407"/>
            <a:ext cx="235485" cy="285902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ADDED4BB-66DE-4CB8-BD36-A85DDEA88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166" y="2134576"/>
            <a:ext cx="258460" cy="285902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368A97D0-EB65-4574-9C9E-CA0B3D4D2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265" y="2150994"/>
            <a:ext cx="258460" cy="285902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DBE46E67-DB11-485D-8230-8D2FF985F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115" y="1369174"/>
            <a:ext cx="287178" cy="285902"/>
          </a:xfrm>
          <a:prstGeom prst="rect">
            <a:avLst/>
          </a:prstGeom>
        </p:spPr>
      </p:pic>
      <p:sp>
        <p:nvSpPr>
          <p:cNvPr id="70" name="TextovéPole 69">
            <a:extLst>
              <a:ext uri="{FF2B5EF4-FFF2-40B4-BE49-F238E27FC236}">
                <a16:creationId xmlns:a16="http://schemas.microsoft.com/office/drawing/2014/main" id="{2A90C1AB-A667-4904-9FB1-D8E6C2D772CF}"/>
              </a:ext>
            </a:extLst>
          </p:cNvPr>
          <p:cNvSpPr txBox="1"/>
          <p:nvPr/>
        </p:nvSpPr>
        <p:spPr>
          <a:xfrm>
            <a:off x="1617414" y="166182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73A65F0D-08BD-4CC5-885F-CFA67CF48C0D}"/>
              </a:ext>
            </a:extLst>
          </p:cNvPr>
          <p:cNvSpPr txBox="1"/>
          <p:nvPr/>
        </p:nvSpPr>
        <p:spPr>
          <a:xfrm>
            <a:off x="5640766" y="165494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C5472994-2832-41D5-B225-1843687F43CC}"/>
              </a:ext>
            </a:extLst>
          </p:cNvPr>
          <p:cNvSpPr txBox="1"/>
          <p:nvPr/>
        </p:nvSpPr>
        <p:spPr>
          <a:xfrm>
            <a:off x="5708339" y="246663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A0C6560D-6DC6-4F9B-9C6F-404800F09510}"/>
              </a:ext>
            </a:extLst>
          </p:cNvPr>
          <p:cNvSpPr txBox="1"/>
          <p:nvPr/>
        </p:nvSpPr>
        <p:spPr>
          <a:xfrm>
            <a:off x="1631228" y="2418735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4B290377-CEDC-47B2-B73C-3D1BAD365AA5}"/>
              </a:ext>
            </a:extLst>
          </p:cNvPr>
          <p:cNvSpPr txBox="1"/>
          <p:nvPr/>
        </p:nvSpPr>
        <p:spPr>
          <a:xfrm>
            <a:off x="3517472" y="166229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ovéPole 74">
            <a:extLst>
              <a:ext uri="{FF2B5EF4-FFF2-40B4-BE49-F238E27FC236}">
                <a16:creationId xmlns:a16="http://schemas.microsoft.com/office/drawing/2014/main" id="{FA9FF4CD-7619-4FC4-9B82-D19C3CA656C2}"/>
              </a:ext>
            </a:extLst>
          </p:cNvPr>
          <p:cNvSpPr txBox="1"/>
          <p:nvPr/>
        </p:nvSpPr>
        <p:spPr>
          <a:xfrm>
            <a:off x="3544685" y="2418735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sp>
        <p:nvSpPr>
          <p:cNvPr id="76" name="TextovéPole 75">
            <a:extLst>
              <a:ext uri="{FF2B5EF4-FFF2-40B4-BE49-F238E27FC236}">
                <a16:creationId xmlns:a16="http://schemas.microsoft.com/office/drawing/2014/main" id="{0C1BEDE6-995C-4415-95B7-62780BC098DA}"/>
              </a:ext>
            </a:extLst>
          </p:cNvPr>
          <p:cNvSpPr txBox="1"/>
          <p:nvPr/>
        </p:nvSpPr>
        <p:spPr>
          <a:xfrm>
            <a:off x="1617414" y="3433690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B6282022-450F-44A7-9F80-819F6D3F6CB6}"/>
              </a:ext>
            </a:extLst>
          </p:cNvPr>
          <p:cNvSpPr txBox="1"/>
          <p:nvPr/>
        </p:nvSpPr>
        <p:spPr>
          <a:xfrm>
            <a:off x="5640766" y="342681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1B2C6DE6-5202-42C6-A555-FBE34911D98C}"/>
              </a:ext>
            </a:extLst>
          </p:cNvPr>
          <p:cNvSpPr txBox="1"/>
          <p:nvPr/>
        </p:nvSpPr>
        <p:spPr>
          <a:xfrm>
            <a:off x="5708339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ovéPole 78">
            <a:extLst>
              <a:ext uri="{FF2B5EF4-FFF2-40B4-BE49-F238E27FC236}">
                <a16:creationId xmlns:a16="http://schemas.microsoft.com/office/drawing/2014/main" id="{D5D617A9-3516-4416-97FC-23F534E3CBDA}"/>
              </a:ext>
            </a:extLst>
          </p:cNvPr>
          <p:cNvSpPr txBox="1"/>
          <p:nvPr/>
        </p:nvSpPr>
        <p:spPr>
          <a:xfrm>
            <a:off x="1631228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ovéPole 79">
            <a:extLst>
              <a:ext uri="{FF2B5EF4-FFF2-40B4-BE49-F238E27FC236}">
                <a16:creationId xmlns:a16="http://schemas.microsoft.com/office/drawing/2014/main" id="{0AFF426A-4438-4BF4-96E1-FD320E850F5B}"/>
              </a:ext>
            </a:extLst>
          </p:cNvPr>
          <p:cNvSpPr txBox="1"/>
          <p:nvPr/>
        </p:nvSpPr>
        <p:spPr>
          <a:xfrm>
            <a:off x="3517472" y="3434164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ovéPole 80">
            <a:extLst>
              <a:ext uri="{FF2B5EF4-FFF2-40B4-BE49-F238E27FC236}">
                <a16:creationId xmlns:a16="http://schemas.microsoft.com/office/drawing/2014/main" id="{2D945C09-90B6-429D-86F8-A96F0154E048}"/>
              </a:ext>
            </a:extLst>
          </p:cNvPr>
          <p:cNvSpPr txBox="1"/>
          <p:nvPr/>
        </p:nvSpPr>
        <p:spPr>
          <a:xfrm>
            <a:off x="3535106" y="4238499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pic>
        <p:nvPicPr>
          <p:cNvPr id="82" name="Obrázek 81">
            <a:extLst>
              <a:ext uri="{FF2B5EF4-FFF2-40B4-BE49-F238E27FC236}">
                <a16:creationId xmlns:a16="http://schemas.microsoft.com/office/drawing/2014/main" id="{B8D78BA4-87EA-4ACC-BF8F-C7D5896E8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483" y="3149676"/>
            <a:ext cx="287178" cy="285902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BF81167D-73A7-4656-A49A-14C69543A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4465" y="3950677"/>
            <a:ext cx="258460" cy="285902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DEC30521-E9AA-454B-829B-2289F2276B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318" y="3950677"/>
            <a:ext cx="258460" cy="285902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A5BF4EC0-C7CD-4DFB-B227-997E3EB05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697" y="3952597"/>
            <a:ext cx="235485" cy="28590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D3921957-DC90-4039-81A8-858E5B6778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1128" y="3144643"/>
            <a:ext cx="292922" cy="280184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F1FF3234-738A-499F-8204-65D48EBCB9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8005" y="3281880"/>
            <a:ext cx="356101" cy="16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3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C9F5621E-6D83-45AC-A1E6-25D65555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icons and texts can be underlined with the area in ORBIT defined </a:t>
            </a:r>
            <a:r>
              <a:rPr lang="en-US" dirty="0" err="1"/>
              <a:t>colours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AD545596-A19A-49A0-826C-0100BE5C501C}"/>
              </a:ext>
            </a:extLst>
          </p:cNvPr>
          <p:cNvSpPr/>
          <p:nvPr/>
        </p:nvSpPr>
        <p:spPr>
          <a:xfrm>
            <a:off x="4575032" y="3020216"/>
            <a:ext cx="3429669" cy="1505792"/>
          </a:xfrm>
          <a:prstGeom prst="rect">
            <a:avLst/>
          </a:prstGeom>
          <a:gradFill flip="none" rotWithShape="1">
            <a:gsLst>
              <a:gs pos="34000">
                <a:srgbClr val="FF6600"/>
              </a:gs>
              <a:gs pos="100000">
                <a:srgbClr val="FF990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bdélník 28">
            <a:extLst>
              <a:ext uri="{FF2B5EF4-FFF2-40B4-BE49-F238E27FC236}">
                <a16:creationId xmlns:a16="http://schemas.microsoft.com/office/drawing/2014/main" id="{985FED1C-D4DB-45F8-AE77-602CAE7C9DF9}"/>
              </a:ext>
            </a:extLst>
          </p:cNvPr>
          <p:cNvSpPr/>
          <p:nvPr/>
        </p:nvSpPr>
        <p:spPr>
          <a:xfrm>
            <a:off x="4575032" y="1518805"/>
            <a:ext cx="3429669" cy="1505792"/>
          </a:xfrm>
          <a:prstGeom prst="rect">
            <a:avLst/>
          </a:prstGeom>
          <a:gradFill flip="none" rotWithShape="1">
            <a:gsLst>
              <a:gs pos="0">
                <a:srgbClr val="8A8A8A">
                  <a:shade val="30000"/>
                  <a:satMod val="115000"/>
                </a:srgbClr>
              </a:gs>
              <a:gs pos="50000">
                <a:srgbClr val="8A8A8A">
                  <a:shade val="67500"/>
                  <a:satMod val="115000"/>
                </a:srgbClr>
              </a:gs>
              <a:gs pos="100000">
                <a:srgbClr val="8A8A8A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bdélník 29">
            <a:extLst>
              <a:ext uri="{FF2B5EF4-FFF2-40B4-BE49-F238E27FC236}">
                <a16:creationId xmlns:a16="http://schemas.microsoft.com/office/drawing/2014/main" id="{7654F828-2715-4AA8-BEAA-50C771831F57}"/>
              </a:ext>
            </a:extLst>
          </p:cNvPr>
          <p:cNvSpPr/>
          <p:nvPr/>
        </p:nvSpPr>
        <p:spPr>
          <a:xfrm>
            <a:off x="1143000" y="3020216"/>
            <a:ext cx="3429669" cy="150579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B6C99B67-EB3F-4A39-B720-EF82BA894ABF}"/>
              </a:ext>
            </a:extLst>
          </p:cNvPr>
          <p:cNvSpPr/>
          <p:nvPr/>
        </p:nvSpPr>
        <p:spPr>
          <a:xfrm>
            <a:off x="1143001" y="1518805"/>
            <a:ext cx="3429669" cy="1505792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ástupný symbol pro obsah 1">
            <a:extLst>
              <a:ext uri="{FF2B5EF4-FFF2-40B4-BE49-F238E27FC236}">
                <a16:creationId xmlns:a16="http://schemas.microsoft.com/office/drawing/2014/main" id="{43660214-D9E1-42D7-A995-73C0B1CB870F}"/>
              </a:ext>
            </a:extLst>
          </p:cNvPr>
          <p:cNvSpPr txBox="1">
            <a:spLocks/>
          </p:cNvSpPr>
          <p:nvPr/>
        </p:nvSpPr>
        <p:spPr>
          <a:xfrm>
            <a:off x="1727441" y="2391486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Ability to change at any time, wherever and however ways of working to suit the company goals and employees needs.</a:t>
            </a:r>
          </a:p>
        </p:txBody>
      </p:sp>
      <p:sp>
        <p:nvSpPr>
          <p:cNvPr id="33" name="Zástupný symbol pro obsah 1">
            <a:extLst>
              <a:ext uri="{FF2B5EF4-FFF2-40B4-BE49-F238E27FC236}">
                <a16:creationId xmlns:a16="http://schemas.microsoft.com/office/drawing/2014/main" id="{63D8EE0E-6549-4659-A7F4-67E576972595}"/>
              </a:ext>
            </a:extLst>
          </p:cNvPr>
          <p:cNvSpPr txBox="1">
            <a:spLocks/>
          </p:cNvSpPr>
          <p:nvPr/>
        </p:nvSpPr>
        <p:spPr>
          <a:xfrm>
            <a:off x="1727441" y="4007190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Cloud-based flexible data 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center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infrastructures</a:t>
            </a:r>
            <a:b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</a:b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to support companies adapting to the digital economy.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DD953426-440A-4414-8EEE-C9CB1A957207}"/>
              </a:ext>
            </a:extLst>
          </p:cNvPr>
          <p:cNvCxnSpPr/>
          <p:nvPr/>
        </p:nvCxnSpPr>
        <p:spPr>
          <a:xfrm>
            <a:off x="1735267" y="2287955"/>
            <a:ext cx="328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4">
            <a:extLst>
              <a:ext uri="{FF2B5EF4-FFF2-40B4-BE49-F238E27FC236}">
                <a16:creationId xmlns:a16="http://schemas.microsoft.com/office/drawing/2014/main" id="{6A90361A-68AB-494E-B98C-BCEFC00207C1}"/>
              </a:ext>
            </a:extLst>
          </p:cNvPr>
          <p:cNvCxnSpPr/>
          <p:nvPr/>
        </p:nvCxnSpPr>
        <p:spPr>
          <a:xfrm>
            <a:off x="1721426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ástupný symbol pro obsah 1">
            <a:extLst>
              <a:ext uri="{FF2B5EF4-FFF2-40B4-BE49-F238E27FC236}">
                <a16:creationId xmlns:a16="http://schemas.microsoft.com/office/drawing/2014/main" id="{97C34AF2-6CA1-41DF-9FD5-960D1C5C5215}"/>
              </a:ext>
            </a:extLst>
          </p:cNvPr>
          <p:cNvSpPr txBox="1">
            <a:spLocks/>
          </p:cNvSpPr>
          <p:nvPr/>
        </p:nvSpPr>
        <p:spPr>
          <a:xfrm>
            <a:off x="4949853" y="2391486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Controlled, safe and proven methods for achieving ambitious goals, such as increasing the efficiency of business processes and improve the quality of IT </a:t>
            </a:r>
            <a:r>
              <a:rPr lang="cs-CZ" sz="788">
                <a:solidFill>
                  <a:prstClr val="white"/>
                </a:solidFill>
                <a:latin typeface="Calibri Light" panose="020F0302020204030204" pitchFamily="34" charset="0"/>
              </a:rPr>
              <a:t>s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ervices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while lowering IT costs.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37" name="Zástupný symbol pro obsah 1">
            <a:extLst>
              <a:ext uri="{FF2B5EF4-FFF2-40B4-BE49-F238E27FC236}">
                <a16:creationId xmlns:a16="http://schemas.microsoft.com/office/drawing/2014/main" id="{E64C24D2-9CE1-4200-B67D-D7737B7EAAA3}"/>
              </a:ext>
            </a:extLst>
          </p:cNvPr>
          <p:cNvSpPr txBox="1">
            <a:spLocks/>
          </p:cNvSpPr>
          <p:nvPr/>
        </p:nvSpPr>
        <p:spPr>
          <a:xfrm>
            <a:off x="4949853" y="4007190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Flexible, scalable, and by the best industry standards designed services for operating and continual improving of technology ecosystems.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0F1C2E27-8355-44AF-AC9F-2EB9D2FBDF84}"/>
              </a:ext>
            </a:extLst>
          </p:cNvPr>
          <p:cNvCxnSpPr/>
          <p:nvPr/>
        </p:nvCxnSpPr>
        <p:spPr>
          <a:xfrm>
            <a:off x="4957678" y="2287955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8A360D34-4335-495B-A5B6-A4B3637F860E}"/>
              </a:ext>
            </a:extLst>
          </p:cNvPr>
          <p:cNvCxnSpPr/>
          <p:nvPr/>
        </p:nvCxnSpPr>
        <p:spPr>
          <a:xfrm>
            <a:off x="4943837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7541FCFC-477F-4535-9E46-C4B5DD8712CA}"/>
              </a:ext>
            </a:extLst>
          </p:cNvPr>
          <p:cNvSpPr txBox="1"/>
          <p:nvPr/>
        </p:nvSpPr>
        <p:spPr>
          <a:xfrm>
            <a:off x="1652244" y="2022132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8D6A9979-A51D-4C30-840C-F464A29A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33" y="1866570"/>
            <a:ext cx="333751" cy="155416"/>
          </a:xfrm>
          <a:prstGeom prst="rect">
            <a:avLst/>
          </a:prstGeom>
        </p:spPr>
      </p:pic>
      <p:sp>
        <p:nvSpPr>
          <p:cNvPr id="42" name="TextovéPole 41">
            <a:extLst>
              <a:ext uri="{FF2B5EF4-FFF2-40B4-BE49-F238E27FC236}">
                <a16:creationId xmlns:a16="http://schemas.microsoft.com/office/drawing/2014/main" id="{13B8B808-2A12-4CF2-883E-DA443D58215A}"/>
              </a:ext>
            </a:extLst>
          </p:cNvPr>
          <p:cNvSpPr txBox="1"/>
          <p:nvPr/>
        </p:nvSpPr>
        <p:spPr>
          <a:xfrm>
            <a:off x="4885499" y="2068607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13A66C1-9FE3-4739-B504-FDDA59D8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78" y="1801976"/>
            <a:ext cx="269154" cy="267958"/>
          </a:xfrm>
          <a:prstGeom prst="rect">
            <a:avLst/>
          </a:prstGeom>
        </p:spPr>
      </p:pic>
      <p:sp>
        <p:nvSpPr>
          <p:cNvPr id="44" name="TextovéPole 43">
            <a:extLst>
              <a:ext uri="{FF2B5EF4-FFF2-40B4-BE49-F238E27FC236}">
                <a16:creationId xmlns:a16="http://schemas.microsoft.com/office/drawing/2014/main" id="{933C55E0-1C57-457F-8AD8-7C6F5B482E1A}"/>
              </a:ext>
            </a:extLst>
          </p:cNvPr>
          <p:cNvSpPr txBox="1"/>
          <p:nvPr/>
        </p:nvSpPr>
        <p:spPr>
          <a:xfrm>
            <a:off x="1654360" y="3629116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Obrázek 44">
            <a:extLst>
              <a:ext uri="{FF2B5EF4-FFF2-40B4-BE49-F238E27FC236}">
                <a16:creationId xmlns:a16="http://schemas.microsoft.com/office/drawing/2014/main" id="{4AE796F3-CC13-4F5C-9270-6D354E7D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71" y="3364655"/>
            <a:ext cx="274537" cy="262599"/>
          </a:xfrm>
          <a:prstGeom prst="rect">
            <a:avLst/>
          </a:prstGeom>
        </p:spPr>
      </p:pic>
      <p:sp>
        <p:nvSpPr>
          <p:cNvPr id="46" name="TextovéPole 45">
            <a:extLst>
              <a:ext uri="{FF2B5EF4-FFF2-40B4-BE49-F238E27FC236}">
                <a16:creationId xmlns:a16="http://schemas.microsoft.com/office/drawing/2014/main" id="{D27EACA7-6F0E-4B0C-9BE6-09C9EE282F76}"/>
              </a:ext>
            </a:extLst>
          </p:cNvPr>
          <p:cNvSpPr txBox="1"/>
          <p:nvPr/>
        </p:nvSpPr>
        <p:spPr>
          <a:xfrm>
            <a:off x="4885499" y="3613044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Obrázek 46">
            <a:extLst>
              <a:ext uri="{FF2B5EF4-FFF2-40B4-BE49-F238E27FC236}">
                <a16:creationId xmlns:a16="http://schemas.microsoft.com/office/drawing/2014/main" id="{85A10DBB-3031-4993-9F2B-26568E87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450" y="3343288"/>
            <a:ext cx="242239" cy="267958"/>
          </a:xfrm>
          <a:prstGeom prst="rect">
            <a:avLst/>
          </a:prstGeom>
        </p:spPr>
      </p:pic>
      <p:grpSp>
        <p:nvGrpSpPr>
          <p:cNvPr id="24" name="Skupina 23">
            <a:extLst>
              <a:ext uri="{FF2B5EF4-FFF2-40B4-BE49-F238E27FC236}">
                <a16:creationId xmlns:a16="http://schemas.microsoft.com/office/drawing/2014/main" id="{5D538429-2854-4959-8CF2-E23370661DC1}"/>
              </a:ext>
            </a:extLst>
          </p:cNvPr>
          <p:cNvGrpSpPr/>
          <p:nvPr/>
        </p:nvGrpSpPr>
        <p:grpSpPr>
          <a:xfrm>
            <a:off x="6993544" y="466057"/>
            <a:ext cx="1727375" cy="821849"/>
            <a:chOff x="8446666" y="2033034"/>
            <a:chExt cx="3851230" cy="1832336"/>
          </a:xfrm>
        </p:grpSpPr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6C553A28-EFDF-43B0-9A5E-78141E8C16B4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3590E9F3-D735-4C10-8247-D9DDC2713BCA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CDC6AE3E-186E-4025-A73F-1842F3D4FEAB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TextovéPole 47">
              <a:extLst>
                <a:ext uri="{FF2B5EF4-FFF2-40B4-BE49-F238E27FC236}">
                  <a16:creationId xmlns:a16="http://schemas.microsoft.com/office/drawing/2014/main" id="{6A90289E-DD3F-408E-BD40-666E398E9AAA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5196788A-2829-469A-A03B-C0C72EFBB56F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TextovéPole 49">
              <a:extLst>
                <a:ext uri="{FF2B5EF4-FFF2-40B4-BE49-F238E27FC236}">
                  <a16:creationId xmlns:a16="http://schemas.microsoft.com/office/drawing/2014/main" id="{09D4770F-0316-4C70-B638-02E9DA3BE570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B33EB56F-7264-496B-A92E-836961F02F3B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TextovéPole 51">
              <a:extLst>
                <a:ext uri="{FF2B5EF4-FFF2-40B4-BE49-F238E27FC236}">
                  <a16:creationId xmlns:a16="http://schemas.microsoft.com/office/drawing/2014/main" id="{706BC170-D1EE-457A-920C-F1FB64344004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883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create an isometric perspective (approx.) directly here: IMAGE EFFECTS/Rotation in space. When experimenting, it is good to keep the information value = readability</a:t>
            </a:r>
            <a:endParaRPr lang="en-GB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06FB7BFD-F772-47DA-9FEA-3F1ED908C4CB}"/>
              </a:ext>
            </a:extLst>
          </p:cNvPr>
          <p:cNvGrpSpPr/>
          <p:nvPr/>
        </p:nvGrpSpPr>
        <p:grpSpPr>
          <a:xfrm>
            <a:off x="1614487" y="1881277"/>
            <a:ext cx="1445210" cy="1194323"/>
            <a:chOff x="1535682" y="4480183"/>
            <a:chExt cx="1926946" cy="1592431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FE4B1CD2-022A-4E74-8363-59239794F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9" name="Obdélník 18">
              <a:extLst>
                <a:ext uri="{FF2B5EF4-FFF2-40B4-BE49-F238E27FC236}">
                  <a16:creationId xmlns:a16="http://schemas.microsoft.com/office/drawing/2014/main" id="{82F8D5B2-1882-4F49-8A42-D88301D7E5B7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A22FDBAD-F831-43AF-8919-304FA9E2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42423192-9867-4AA7-8E87-46FF4A6B6EE1}"/>
              </a:ext>
            </a:extLst>
          </p:cNvPr>
          <p:cNvGrpSpPr/>
          <p:nvPr/>
        </p:nvGrpSpPr>
        <p:grpSpPr>
          <a:xfrm>
            <a:off x="3128194" y="1881276"/>
            <a:ext cx="1445210" cy="1194323"/>
            <a:chOff x="1535682" y="4480183"/>
            <a:chExt cx="1926946" cy="1592431"/>
          </a:xfrm>
          <a:scene3d>
            <a:camera prst="isometricOffAxis2Right"/>
            <a:lightRig rig="threePt" dir="t"/>
          </a:scene3d>
        </p:grpSpPr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A8F91468-1ECA-455A-860D-2422767D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7" name="Obdélník 16">
              <a:extLst>
                <a:ext uri="{FF2B5EF4-FFF2-40B4-BE49-F238E27FC236}">
                  <a16:creationId xmlns:a16="http://schemas.microsoft.com/office/drawing/2014/main" id="{80DFDC49-37BA-4CC5-98F9-905D3B7743E0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26" name="Obrázek 25">
              <a:extLst>
                <a:ext uri="{FF2B5EF4-FFF2-40B4-BE49-F238E27FC236}">
                  <a16:creationId xmlns:a16="http://schemas.microsoft.com/office/drawing/2014/main" id="{C5D521A5-D834-4843-9E6F-5F86F38DE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D6B3CF9-9952-48A4-B124-F2753C74FE32}"/>
              </a:ext>
            </a:extLst>
          </p:cNvPr>
          <p:cNvGrpSpPr/>
          <p:nvPr/>
        </p:nvGrpSpPr>
        <p:grpSpPr>
          <a:xfrm>
            <a:off x="4290772" y="1828224"/>
            <a:ext cx="1445210" cy="1194323"/>
            <a:chOff x="1535682" y="4480183"/>
            <a:chExt cx="1926946" cy="1592431"/>
          </a:xfrm>
          <a:scene3d>
            <a:camera prst="isometricRightUp"/>
            <a:lightRig rig="threePt" dir="t"/>
          </a:scene3d>
        </p:grpSpPr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C6E25CC1-C1EE-4222-A3D7-2FE448AE5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1F5235A6-6F04-44F3-934B-C93BFCCE83F1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427845AB-10D6-4459-AA68-46866E7E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32" name="Skupina 31">
            <a:extLst>
              <a:ext uri="{FF2B5EF4-FFF2-40B4-BE49-F238E27FC236}">
                <a16:creationId xmlns:a16="http://schemas.microsoft.com/office/drawing/2014/main" id="{3D295CC8-6357-4648-8DBE-C59BD3B1B421}"/>
              </a:ext>
            </a:extLst>
          </p:cNvPr>
          <p:cNvGrpSpPr/>
          <p:nvPr/>
        </p:nvGrpSpPr>
        <p:grpSpPr>
          <a:xfrm>
            <a:off x="5633161" y="1836795"/>
            <a:ext cx="1445210" cy="1194323"/>
            <a:chOff x="1535682" y="4480183"/>
            <a:chExt cx="1926946" cy="1592431"/>
          </a:xfrm>
          <a:scene3d>
            <a:camera prst="isometricLeftDown"/>
            <a:lightRig rig="threePt" dir="t"/>
          </a:scene3d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20D1D335-3F71-4AA4-B54B-F1A002A7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2B6068AE-0455-4DBD-8A1C-9265F3025A78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5" name="Obrázek 34">
              <a:extLst>
                <a:ext uri="{FF2B5EF4-FFF2-40B4-BE49-F238E27FC236}">
                  <a16:creationId xmlns:a16="http://schemas.microsoft.com/office/drawing/2014/main" id="{B15D0B20-5C83-46C1-B753-EFD58A6F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sp>
        <p:nvSpPr>
          <p:cNvPr id="36" name="Obdélník 35">
            <a:extLst>
              <a:ext uri="{FF2B5EF4-FFF2-40B4-BE49-F238E27FC236}">
                <a16:creationId xmlns:a16="http://schemas.microsoft.com/office/drawing/2014/main" id="{34E71788-99EB-4B00-A5AA-12EB275AE14E}"/>
              </a:ext>
            </a:extLst>
          </p:cNvPr>
          <p:cNvSpPr/>
          <p:nvPr/>
        </p:nvSpPr>
        <p:spPr>
          <a:xfrm>
            <a:off x="3618601" y="4355347"/>
            <a:ext cx="371945" cy="493073"/>
          </a:xfrm>
          <a:prstGeom prst="rect">
            <a:avLst/>
          </a:prstGeom>
          <a:solidFill>
            <a:srgbClr val="5F5F5F">
              <a:alpha val="10980"/>
            </a:srgbClr>
          </a:solidFill>
          <a:ln w="76200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0"/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0F058BFF-10EA-4A72-8F8E-0DC787FCFCBD}"/>
              </a:ext>
            </a:extLst>
          </p:cNvPr>
          <p:cNvSpPr/>
          <p:nvPr/>
        </p:nvSpPr>
        <p:spPr>
          <a:xfrm>
            <a:off x="3505619" y="4052677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bdélník 37">
            <a:extLst>
              <a:ext uri="{FF2B5EF4-FFF2-40B4-BE49-F238E27FC236}">
                <a16:creationId xmlns:a16="http://schemas.microsoft.com/office/drawing/2014/main" id="{325C8010-6041-47BF-AC9C-24B9F3DC3F24}"/>
              </a:ext>
            </a:extLst>
          </p:cNvPr>
          <p:cNvSpPr/>
          <p:nvPr/>
        </p:nvSpPr>
        <p:spPr>
          <a:xfrm>
            <a:off x="3505619" y="3629608"/>
            <a:ext cx="670841" cy="670841"/>
          </a:xfrm>
          <a:prstGeom prst="rect">
            <a:avLst/>
          </a:prstGeom>
          <a:gradFill>
            <a:gsLst>
              <a:gs pos="1000">
                <a:schemeClr val="bg1">
                  <a:lumMod val="75000"/>
                </a:schemeClr>
              </a:gs>
              <a:gs pos="66000">
                <a:srgbClr val="8A8A8A"/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9" name="Obrázek 38">
            <a:extLst>
              <a:ext uri="{FF2B5EF4-FFF2-40B4-BE49-F238E27FC236}">
                <a16:creationId xmlns:a16="http://schemas.microsoft.com/office/drawing/2014/main" id="{088AD5ED-7AF5-4773-9FFF-157B9FC3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177" y="4224405"/>
            <a:ext cx="281473" cy="311358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D3C55D8F-7B42-4515-83A1-9C724F72D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008" y="3809931"/>
            <a:ext cx="271722" cy="300572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sp>
        <p:nvSpPr>
          <p:cNvPr id="41" name="Obdélník 40">
            <a:extLst>
              <a:ext uri="{FF2B5EF4-FFF2-40B4-BE49-F238E27FC236}">
                <a16:creationId xmlns:a16="http://schemas.microsoft.com/office/drawing/2014/main" id="{E7A81EF0-B145-4DA4-B0B8-0B8DAC21152A}"/>
              </a:ext>
            </a:extLst>
          </p:cNvPr>
          <p:cNvSpPr/>
          <p:nvPr/>
        </p:nvSpPr>
        <p:spPr>
          <a:xfrm>
            <a:off x="4606732" y="3622453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0B2CC0BF-39C9-4BF9-A861-3D00A243A2FA}"/>
              </a:ext>
            </a:extLst>
          </p:cNvPr>
          <p:cNvSpPr/>
          <p:nvPr/>
        </p:nvSpPr>
        <p:spPr>
          <a:xfrm>
            <a:off x="3505619" y="3211165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899697C1-D157-42C9-8551-0CB06AD8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423" y="3381330"/>
            <a:ext cx="278117" cy="276880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55E92EE5-C863-4353-B8F5-34DD8DD3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83644" y="3874177"/>
            <a:ext cx="314809" cy="146595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grpSp>
        <p:nvGrpSpPr>
          <p:cNvPr id="45" name="Skupina 44">
            <a:extLst>
              <a:ext uri="{FF2B5EF4-FFF2-40B4-BE49-F238E27FC236}">
                <a16:creationId xmlns:a16="http://schemas.microsoft.com/office/drawing/2014/main" id="{69B01E2F-A788-46B7-805C-9AE049D32078}"/>
              </a:ext>
            </a:extLst>
          </p:cNvPr>
          <p:cNvGrpSpPr/>
          <p:nvPr/>
        </p:nvGrpSpPr>
        <p:grpSpPr>
          <a:xfrm>
            <a:off x="5057435" y="3578173"/>
            <a:ext cx="670841" cy="670841"/>
            <a:chOff x="2815128" y="2400472"/>
            <a:chExt cx="1205858" cy="1205858"/>
          </a:xfrm>
          <a:effectLst/>
          <a:scene3d>
            <a:camera prst="isometricOffAxis2Right"/>
            <a:lightRig rig="threePt" dir="t"/>
          </a:scene3d>
        </p:grpSpPr>
        <p:sp>
          <p:nvSpPr>
            <p:cNvPr id="46" name="Obdélník 45">
              <a:extLst>
                <a:ext uri="{FF2B5EF4-FFF2-40B4-BE49-F238E27FC236}">
                  <a16:creationId xmlns:a16="http://schemas.microsoft.com/office/drawing/2014/main" id="{17221694-49B8-4CBC-B9D6-2DDD0039F0A9}"/>
                </a:ext>
              </a:extLst>
            </p:cNvPr>
            <p:cNvSpPr/>
            <p:nvPr/>
          </p:nvSpPr>
          <p:spPr>
            <a:xfrm>
              <a:off x="2815128" y="2400472"/>
              <a:ext cx="1205858" cy="1205858"/>
            </a:xfrm>
            <a:prstGeom prst="rect">
              <a:avLst/>
            </a:prstGeom>
            <a:gradFill>
              <a:gsLst>
                <a:gs pos="1000">
                  <a:schemeClr val="bg1">
                    <a:lumMod val="75000"/>
                  </a:schemeClr>
                </a:gs>
                <a:gs pos="66000">
                  <a:srgbClr val="8A8A8A"/>
                </a:gs>
              </a:gsLst>
              <a:lin ang="2700000" scaled="0"/>
            </a:gradFill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7" name="Obrázek 46">
              <a:extLst>
                <a:ext uri="{FF2B5EF4-FFF2-40B4-BE49-F238E27FC236}">
                  <a16:creationId xmlns:a16="http://schemas.microsoft.com/office/drawing/2014/main" id="{C569FE41-5F94-4624-8D69-968624BF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0791" y="2841483"/>
              <a:ext cx="390562" cy="37357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8" name="Skupina 47">
            <a:extLst>
              <a:ext uri="{FF2B5EF4-FFF2-40B4-BE49-F238E27FC236}">
                <a16:creationId xmlns:a16="http://schemas.microsoft.com/office/drawing/2014/main" id="{494156A8-6C12-45D9-9991-724453D07282}"/>
              </a:ext>
            </a:extLst>
          </p:cNvPr>
          <p:cNvGrpSpPr/>
          <p:nvPr/>
        </p:nvGrpSpPr>
        <p:grpSpPr>
          <a:xfrm>
            <a:off x="4759452" y="3207854"/>
            <a:ext cx="670841" cy="670841"/>
            <a:chOff x="2815128" y="3160952"/>
            <a:chExt cx="1205858" cy="1205858"/>
          </a:xfr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effectLst/>
          <a:scene3d>
            <a:camera prst="isometricOffAxis2Top"/>
            <a:lightRig rig="threePt" dir="t"/>
          </a:scene3d>
        </p:grpSpPr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0B3CF018-4CB5-4B7B-A276-44E937BDD0EB}"/>
                </a:ext>
              </a:extLst>
            </p:cNvPr>
            <p:cNvSpPr/>
            <p:nvPr/>
          </p:nvSpPr>
          <p:spPr>
            <a:xfrm>
              <a:off x="2815128" y="3160952"/>
              <a:ext cx="1205858" cy="1205858"/>
            </a:xfrm>
            <a:prstGeom prst="rect">
              <a:avLst/>
            </a:prstGeom>
            <a:grpFill/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Obrázek 49">
              <a:extLst>
                <a:ext uri="{FF2B5EF4-FFF2-40B4-BE49-F238E27FC236}">
                  <a16:creationId xmlns:a16="http://schemas.microsoft.com/office/drawing/2014/main" id="{B579457D-2E3F-4FD7-81F2-8344AFF49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9496" y="3544549"/>
              <a:ext cx="313980" cy="38120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07B98C10-F892-4301-B190-4885FD616AA2}"/>
              </a:ext>
            </a:extLst>
          </p:cNvPr>
          <p:cNvGrpSpPr/>
          <p:nvPr/>
        </p:nvGrpSpPr>
        <p:grpSpPr>
          <a:xfrm>
            <a:off x="2006362" y="3578173"/>
            <a:ext cx="670841" cy="670841"/>
            <a:chOff x="913123" y="4782765"/>
            <a:chExt cx="894454" cy="894454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716407D2-1988-4455-9110-9C9FBDD195BE}"/>
                </a:ext>
              </a:extLst>
            </p:cNvPr>
            <p:cNvSpPr/>
            <p:nvPr/>
          </p:nvSpPr>
          <p:spPr>
            <a:xfrm>
              <a:off x="913123" y="4782765"/>
              <a:ext cx="894454" cy="894454"/>
            </a:xfrm>
            <a:prstGeom prst="rect">
              <a:avLst/>
            </a:prstGeom>
            <a:gradFill>
              <a:gsLst>
                <a:gs pos="16000">
                  <a:schemeClr val="bg1">
                    <a:lumMod val="75000"/>
                  </a:schemeClr>
                </a:gs>
                <a:gs pos="82000">
                  <a:srgbClr val="8A8A8A"/>
                </a:gs>
              </a:gsLst>
              <a:lin ang="1800000" scaled="0"/>
            </a:gradFill>
            <a:ln w="57150" cap="rnd">
              <a:noFill/>
              <a:rou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2" name="Obrázek 51">
              <a:extLst>
                <a:ext uri="{FF2B5EF4-FFF2-40B4-BE49-F238E27FC236}">
                  <a16:creationId xmlns:a16="http://schemas.microsoft.com/office/drawing/2014/main" id="{3B849AD9-252F-45D4-9D17-251F01D7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860" y="5028700"/>
              <a:ext cx="370823" cy="369173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4" name="Obdélník: s odříznutými rohy na opačné straně 53">
            <a:extLst>
              <a:ext uri="{FF2B5EF4-FFF2-40B4-BE49-F238E27FC236}">
                <a16:creationId xmlns:a16="http://schemas.microsoft.com/office/drawing/2014/main" id="{D9EE8247-155B-4D3E-AD19-73DCD3747843}"/>
              </a:ext>
            </a:extLst>
          </p:cNvPr>
          <p:cNvSpPr/>
          <p:nvPr/>
        </p:nvSpPr>
        <p:spPr>
          <a:xfrm>
            <a:off x="6026260" y="3281856"/>
            <a:ext cx="896063" cy="828647"/>
          </a:xfrm>
          <a:custGeom>
            <a:avLst/>
            <a:gdLst>
              <a:gd name="connsiteX0" fmla="*/ 0 w 1189575"/>
              <a:gd name="connsiteY0" fmla="*/ 0 h 1189575"/>
              <a:gd name="connsiteX1" fmla="*/ 991309 w 1189575"/>
              <a:gd name="connsiteY1" fmla="*/ 0 h 1189575"/>
              <a:gd name="connsiteX2" fmla="*/ 1189575 w 1189575"/>
              <a:gd name="connsiteY2" fmla="*/ 198266 h 1189575"/>
              <a:gd name="connsiteX3" fmla="*/ 1189575 w 1189575"/>
              <a:gd name="connsiteY3" fmla="*/ 1189575 h 1189575"/>
              <a:gd name="connsiteX4" fmla="*/ 1189575 w 1189575"/>
              <a:gd name="connsiteY4" fmla="*/ 1189575 h 1189575"/>
              <a:gd name="connsiteX5" fmla="*/ 198266 w 1189575"/>
              <a:gd name="connsiteY5" fmla="*/ 1189575 h 1189575"/>
              <a:gd name="connsiteX6" fmla="*/ 0 w 1189575"/>
              <a:gd name="connsiteY6" fmla="*/ 991309 h 1189575"/>
              <a:gd name="connsiteX7" fmla="*/ 0 w 1189575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0 w 1195551"/>
              <a:gd name="connsiteY5" fmla="*/ 991309 h 1189575"/>
              <a:gd name="connsiteX6" fmla="*/ 0 w 1195551"/>
              <a:gd name="connsiteY6" fmla="*/ 0 h 1189575"/>
              <a:gd name="connsiteX0" fmla="*/ 0 w 1195551"/>
              <a:gd name="connsiteY0" fmla="*/ 0 h 1464492"/>
              <a:gd name="connsiteX1" fmla="*/ 991309 w 1195551"/>
              <a:gd name="connsiteY1" fmla="*/ 0 h 1464492"/>
              <a:gd name="connsiteX2" fmla="*/ 1189575 w 1195551"/>
              <a:gd name="connsiteY2" fmla="*/ 198266 h 1464492"/>
              <a:gd name="connsiteX3" fmla="*/ 1016257 w 1195551"/>
              <a:gd name="connsiteY3" fmla="*/ 1464492 h 1464492"/>
              <a:gd name="connsiteX4" fmla="*/ 1195551 w 1195551"/>
              <a:gd name="connsiteY4" fmla="*/ 1123834 h 1464492"/>
              <a:gd name="connsiteX5" fmla="*/ 0 w 1195551"/>
              <a:gd name="connsiteY5" fmla="*/ 991309 h 1464492"/>
              <a:gd name="connsiteX6" fmla="*/ 0 w 1195551"/>
              <a:gd name="connsiteY6" fmla="*/ 0 h 1464492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0 w 1195551"/>
              <a:gd name="connsiteY4" fmla="*/ 991309 h 1123834"/>
              <a:gd name="connsiteX5" fmla="*/ 0 w 1195551"/>
              <a:gd name="connsiteY5" fmla="*/ 0 h 1123834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586100 w 1195551"/>
              <a:gd name="connsiteY4" fmla="*/ 1047707 h 1123834"/>
              <a:gd name="connsiteX5" fmla="*/ 0 w 1195551"/>
              <a:gd name="connsiteY5" fmla="*/ 991309 h 1123834"/>
              <a:gd name="connsiteX6" fmla="*/ 0 w 1195551"/>
              <a:gd name="connsiteY6" fmla="*/ 0 h 1123834"/>
              <a:gd name="connsiteX0" fmla="*/ 586100 w 1195551"/>
              <a:gd name="connsiteY0" fmla="*/ 1047707 h 1139147"/>
              <a:gd name="connsiteX1" fmla="*/ 0 w 1195551"/>
              <a:gd name="connsiteY1" fmla="*/ 991309 h 1139147"/>
              <a:gd name="connsiteX2" fmla="*/ 0 w 1195551"/>
              <a:gd name="connsiteY2" fmla="*/ 0 h 1139147"/>
              <a:gd name="connsiteX3" fmla="*/ 991309 w 1195551"/>
              <a:gd name="connsiteY3" fmla="*/ 0 h 1139147"/>
              <a:gd name="connsiteX4" fmla="*/ 1189575 w 1195551"/>
              <a:gd name="connsiteY4" fmla="*/ 198266 h 1139147"/>
              <a:gd name="connsiteX5" fmla="*/ 1195551 w 1195551"/>
              <a:gd name="connsiteY5" fmla="*/ 1123834 h 1139147"/>
              <a:gd name="connsiteX6" fmla="*/ 677540 w 1195551"/>
              <a:gd name="connsiteY6" fmla="*/ 1139147 h 1139147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0 w 1195551"/>
              <a:gd name="connsiteY0" fmla="*/ 991309 h 1123834"/>
              <a:gd name="connsiteX1" fmla="*/ 0 w 1195551"/>
              <a:gd name="connsiteY1" fmla="*/ 0 h 1123834"/>
              <a:gd name="connsiteX2" fmla="*/ 991309 w 1195551"/>
              <a:gd name="connsiteY2" fmla="*/ 0 h 1123834"/>
              <a:gd name="connsiteX3" fmla="*/ 1189575 w 1195551"/>
              <a:gd name="connsiteY3" fmla="*/ 198266 h 1123834"/>
              <a:gd name="connsiteX4" fmla="*/ 1195551 w 1195551"/>
              <a:gd name="connsiteY4" fmla="*/ 1123834 h 1123834"/>
              <a:gd name="connsiteX0" fmla="*/ 0 w 1201527"/>
              <a:gd name="connsiteY0" fmla="*/ 1230368 h 1230368"/>
              <a:gd name="connsiteX1" fmla="*/ 5976 w 1201527"/>
              <a:gd name="connsiteY1" fmla="*/ 0 h 1230368"/>
              <a:gd name="connsiteX2" fmla="*/ 997285 w 1201527"/>
              <a:gd name="connsiteY2" fmla="*/ 0 h 1230368"/>
              <a:gd name="connsiteX3" fmla="*/ 1195551 w 1201527"/>
              <a:gd name="connsiteY3" fmla="*/ 198266 h 1230368"/>
              <a:gd name="connsiteX4" fmla="*/ 1201527 w 1201527"/>
              <a:gd name="connsiteY4" fmla="*/ 1123834 h 1230368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310776 w 1506327"/>
              <a:gd name="connsiteY2" fmla="*/ 0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621553 w 1506327"/>
              <a:gd name="connsiteY2" fmla="*/ 585695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66784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322729 w 1506327"/>
              <a:gd name="connsiteY1" fmla="*/ 262966 h 1242322"/>
              <a:gd name="connsiteX2" fmla="*/ 704438 w 1506327"/>
              <a:gd name="connsiteY2" fmla="*/ 0 h 1242322"/>
              <a:gd name="connsiteX3" fmla="*/ 1500351 w 1506327"/>
              <a:gd name="connsiteY3" fmla="*/ 132526 h 1242322"/>
              <a:gd name="connsiteX4" fmla="*/ 1506327 w 1506327"/>
              <a:gd name="connsiteY4" fmla="*/ 992352 h 1242322"/>
              <a:gd name="connsiteX0" fmla="*/ 25247 w 1226774"/>
              <a:gd name="connsiteY0" fmla="*/ 1116816 h 1116816"/>
              <a:gd name="connsiteX1" fmla="*/ 43176 w 1226774"/>
              <a:gd name="connsiteY1" fmla="*/ 262966 h 1116816"/>
              <a:gd name="connsiteX2" fmla="*/ 424885 w 1226774"/>
              <a:gd name="connsiteY2" fmla="*/ 0 h 1116816"/>
              <a:gd name="connsiteX3" fmla="*/ 1220798 w 1226774"/>
              <a:gd name="connsiteY3" fmla="*/ 132526 h 1116816"/>
              <a:gd name="connsiteX4" fmla="*/ 1226774 w 1226774"/>
              <a:gd name="connsiteY4" fmla="*/ 992352 h 1116816"/>
              <a:gd name="connsiteX0" fmla="*/ 0 w 1201527"/>
              <a:gd name="connsiteY0" fmla="*/ 1116816 h 1116816"/>
              <a:gd name="connsiteX1" fmla="*/ 17929 w 1201527"/>
              <a:gd name="connsiteY1" fmla="*/ 262966 h 1116816"/>
              <a:gd name="connsiteX2" fmla="*/ 399638 w 1201527"/>
              <a:gd name="connsiteY2" fmla="*/ 0 h 1116816"/>
              <a:gd name="connsiteX3" fmla="*/ 1195551 w 1201527"/>
              <a:gd name="connsiteY3" fmla="*/ 132526 h 1116816"/>
              <a:gd name="connsiteX4" fmla="*/ 1201527 w 1201527"/>
              <a:gd name="connsiteY4" fmla="*/ 992352 h 1116816"/>
              <a:gd name="connsiteX0" fmla="*/ 890 w 1202417"/>
              <a:gd name="connsiteY0" fmla="*/ 1116816 h 1116816"/>
              <a:gd name="connsiteX1" fmla="*/ 18819 w 1202417"/>
              <a:gd name="connsiteY1" fmla="*/ 262966 h 1116816"/>
              <a:gd name="connsiteX2" fmla="*/ 400528 w 1202417"/>
              <a:gd name="connsiteY2" fmla="*/ 0 h 1116816"/>
              <a:gd name="connsiteX3" fmla="*/ 1196441 w 1202417"/>
              <a:gd name="connsiteY3" fmla="*/ 132526 h 1116816"/>
              <a:gd name="connsiteX4" fmla="*/ 1202417 w 1202417"/>
              <a:gd name="connsiteY4" fmla="*/ 992352 h 1116816"/>
              <a:gd name="connsiteX0" fmla="*/ 1340 w 1202867"/>
              <a:gd name="connsiteY0" fmla="*/ 1116816 h 1116816"/>
              <a:gd name="connsiteX1" fmla="*/ 13293 w 1202867"/>
              <a:gd name="connsiteY1" fmla="*/ 274919 h 1116816"/>
              <a:gd name="connsiteX2" fmla="*/ 400978 w 1202867"/>
              <a:gd name="connsiteY2" fmla="*/ 0 h 1116816"/>
              <a:gd name="connsiteX3" fmla="*/ 1196891 w 1202867"/>
              <a:gd name="connsiteY3" fmla="*/ 132526 h 1116816"/>
              <a:gd name="connsiteX4" fmla="*/ 1202867 w 1202867"/>
              <a:gd name="connsiteY4" fmla="*/ 992352 h 1116816"/>
              <a:gd name="connsiteX0" fmla="*/ 5177 w 1194751"/>
              <a:gd name="connsiteY0" fmla="*/ 1104863 h 1104863"/>
              <a:gd name="connsiteX1" fmla="*/ 5177 w 1194751"/>
              <a:gd name="connsiteY1" fmla="*/ 274919 h 1104863"/>
              <a:gd name="connsiteX2" fmla="*/ 392862 w 1194751"/>
              <a:gd name="connsiteY2" fmla="*/ 0 h 1104863"/>
              <a:gd name="connsiteX3" fmla="*/ 1188775 w 1194751"/>
              <a:gd name="connsiteY3" fmla="*/ 132526 h 1104863"/>
              <a:gd name="connsiteX4" fmla="*/ 1194751 w 1194751"/>
              <a:gd name="connsiteY4" fmla="*/ 992352 h 11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751" h="1104863">
                <a:moveTo>
                  <a:pt x="5177" y="1104863"/>
                </a:moveTo>
                <a:cubicBezTo>
                  <a:pt x="694" y="930714"/>
                  <a:pt x="-3788" y="701844"/>
                  <a:pt x="5177" y="274919"/>
                </a:cubicBezTo>
                <a:lnTo>
                  <a:pt x="392862" y="0"/>
                </a:lnTo>
                <a:lnTo>
                  <a:pt x="1188775" y="132526"/>
                </a:lnTo>
                <a:lnTo>
                  <a:pt x="1194751" y="992352"/>
                </a:lnTo>
              </a:path>
            </a:pathLst>
          </a:custGeom>
          <a:noFill/>
          <a:ln w="6350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7971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81248"/>
            <a:ext cx="8206569" cy="499304"/>
          </a:xfrm>
        </p:spPr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Areas to break up content or below images. They are embedded in </a:t>
            </a:r>
            <a:r>
              <a:rPr lang="en-US" dirty="0" err="1"/>
              <a:t>svg</a:t>
            </a:r>
            <a:r>
              <a:rPr lang="en-US" dirty="0"/>
              <a:t> format so they can be enlarged without loss of quality and can be </a:t>
            </a:r>
            <a:r>
              <a:rPr lang="en-US" dirty="0" err="1"/>
              <a:t>recoloured</a:t>
            </a:r>
            <a:r>
              <a:rPr lang="en-US" dirty="0"/>
              <a:t>!</a:t>
            </a:r>
            <a:endParaRPr lang="en-GB" dirty="0"/>
          </a:p>
        </p:txBody>
      </p: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BD11EDD-0D73-4618-A94D-DA4DDAB1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7280" y="1656749"/>
            <a:ext cx="1771650" cy="85039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B20B00B-FE4C-4638-9789-13ECB11968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16" y="1981904"/>
            <a:ext cx="784267" cy="23574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FF1020-93EF-4536-8351-850AC8FAABF8}"/>
              </a:ext>
            </a:extLst>
          </p:cNvPr>
          <p:cNvSpPr txBox="1"/>
          <p:nvPr/>
        </p:nvSpPr>
        <p:spPr>
          <a:xfrm>
            <a:off x="7348068" y="2217644"/>
            <a:ext cx="987965" cy="16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465" kern="1200" spc="23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Člen skupiny SUDOP GROUP</a:t>
            </a:r>
            <a:endParaRPr lang="en-GB" sz="465" kern="1200" spc="23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fický objekt 4">
            <a:extLst>
              <a:ext uri="{FF2B5EF4-FFF2-40B4-BE49-F238E27FC236}">
                <a16:creationId xmlns:a16="http://schemas.microsoft.com/office/drawing/2014/main" id="{D7D107A6-824C-441A-9C23-C6FC26AAAAFC}"/>
              </a:ext>
            </a:extLst>
          </p:cNvPr>
          <p:cNvSpPr/>
          <p:nvPr/>
        </p:nvSpPr>
        <p:spPr>
          <a:xfrm>
            <a:off x="1767209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0" name="Grafický objekt 4">
            <a:extLst>
              <a:ext uri="{FF2B5EF4-FFF2-40B4-BE49-F238E27FC236}">
                <a16:creationId xmlns:a16="http://schemas.microsoft.com/office/drawing/2014/main" id="{282BEE84-3247-4CF7-B761-41C7CB98C3AB}"/>
              </a:ext>
            </a:extLst>
          </p:cNvPr>
          <p:cNvSpPr/>
          <p:nvPr/>
        </p:nvSpPr>
        <p:spPr>
          <a:xfrm>
            <a:off x="489055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585858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1" name="Grafický objekt 4">
            <a:extLst>
              <a:ext uri="{FF2B5EF4-FFF2-40B4-BE49-F238E27FC236}">
                <a16:creationId xmlns:a16="http://schemas.microsoft.com/office/drawing/2014/main" id="{4D4BDA63-385C-435C-AC3A-71DD48FB2B7E}"/>
              </a:ext>
            </a:extLst>
          </p:cNvPr>
          <p:cNvSpPr/>
          <p:nvPr/>
        </p:nvSpPr>
        <p:spPr>
          <a:xfrm>
            <a:off x="489055" y="2912319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2" name="Obdélník: se zakulacenými rohy na opačné straně 7">
            <a:extLst>
              <a:ext uri="{FF2B5EF4-FFF2-40B4-BE49-F238E27FC236}">
                <a16:creationId xmlns:a16="http://schemas.microsoft.com/office/drawing/2014/main" id="{990F7387-FF80-49E2-B4D5-BDDD186C7227}"/>
              </a:ext>
            </a:extLst>
          </p:cNvPr>
          <p:cNvSpPr/>
          <p:nvPr/>
        </p:nvSpPr>
        <p:spPr>
          <a:xfrm rot="16200000">
            <a:off x="4003371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bdélník: se zakulacenými rohy na opačné straně 7">
            <a:extLst>
              <a:ext uri="{FF2B5EF4-FFF2-40B4-BE49-F238E27FC236}">
                <a16:creationId xmlns:a16="http://schemas.microsoft.com/office/drawing/2014/main" id="{17B33CCB-433E-4069-9B15-E978E9893CE0}"/>
              </a:ext>
            </a:extLst>
          </p:cNvPr>
          <p:cNvSpPr/>
          <p:nvPr/>
        </p:nvSpPr>
        <p:spPr>
          <a:xfrm rot="16200000">
            <a:off x="2571859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99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bdélník: se zakulacenými rohy na opačné straně 7">
            <a:extLst>
              <a:ext uri="{FF2B5EF4-FFF2-40B4-BE49-F238E27FC236}">
                <a16:creationId xmlns:a16="http://schemas.microsoft.com/office/drawing/2014/main" id="{78CB017C-FBC4-4AA3-9529-EDFF46411E85}"/>
              </a:ext>
            </a:extLst>
          </p:cNvPr>
          <p:cNvSpPr/>
          <p:nvPr/>
        </p:nvSpPr>
        <p:spPr>
          <a:xfrm rot="16200000">
            <a:off x="5418185" y="3100286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9999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bdélník: se zakulacenými rohy na opačné straně 7">
            <a:extLst>
              <a:ext uri="{FF2B5EF4-FFF2-40B4-BE49-F238E27FC236}">
                <a16:creationId xmlns:a16="http://schemas.microsoft.com/office/drawing/2014/main" id="{948889B2-929B-4F45-8391-860C4BBF3BA1}"/>
              </a:ext>
            </a:extLst>
          </p:cNvPr>
          <p:cNvSpPr/>
          <p:nvPr/>
        </p:nvSpPr>
        <p:spPr>
          <a:xfrm rot="16200000">
            <a:off x="6833000" y="3146142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49484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49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insert an image, graph, icon, anything into the screen area, or add a Panel Effect (shadow, reflection...).</a:t>
            </a:r>
            <a:endParaRPr lang="en-GB" dirty="0"/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E4B1CD2-022A-4E74-8363-59239794F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3360139"/>
            <a:ext cx="1445210" cy="1194323"/>
          </a:xfrm>
          <a:prstGeom prst="rect">
            <a:avLst/>
          </a:prstGeom>
        </p:spPr>
      </p:pic>
      <p:sp>
        <p:nvSpPr>
          <p:cNvPr id="19" name="Obdélník 18">
            <a:extLst>
              <a:ext uri="{FF2B5EF4-FFF2-40B4-BE49-F238E27FC236}">
                <a16:creationId xmlns:a16="http://schemas.microsoft.com/office/drawing/2014/main" id="{82F8D5B2-1882-4F49-8A42-D88301D7E5B7}"/>
              </a:ext>
            </a:extLst>
          </p:cNvPr>
          <p:cNvSpPr/>
          <p:nvPr/>
        </p:nvSpPr>
        <p:spPr>
          <a:xfrm>
            <a:off x="2401044" y="3442026"/>
            <a:ext cx="1259969" cy="71371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742138B0-C2DD-472A-8E06-B8DC9C053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3355145"/>
            <a:ext cx="2009006" cy="1199316"/>
          </a:xfrm>
          <a:prstGeom prst="rect">
            <a:avLst/>
          </a:prstGeom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B58DBAA3-76CD-4285-A3F9-F9CD39F83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1559229"/>
            <a:ext cx="1445210" cy="1194323"/>
          </a:xfrm>
          <a:prstGeom prst="rect">
            <a:avLst/>
          </a:prstGeom>
          <a:effectLst>
            <a:outerShdw blurRad="254000" dist="12700" dir="8100000" sy="-23000" kx="800400" algn="br" rotWithShape="0">
              <a:prstClr val="black">
                <a:alpha val="10000"/>
              </a:prstClr>
            </a:outerShdw>
          </a:effectLst>
        </p:spPr>
      </p:pic>
      <p:sp>
        <p:nvSpPr>
          <p:cNvPr id="22" name="Obdélník 21">
            <a:extLst>
              <a:ext uri="{FF2B5EF4-FFF2-40B4-BE49-F238E27FC236}">
                <a16:creationId xmlns:a16="http://schemas.microsoft.com/office/drawing/2014/main" id="{97861235-6B89-41C2-8CDA-63121721C51E}"/>
              </a:ext>
            </a:extLst>
          </p:cNvPr>
          <p:cNvSpPr/>
          <p:nvPr/>
        </p:nvSpPr>
        <p:spPr>
          <a:xfrm>
            <a:off x="2401044" y="1641117"/>
            <a:ext cx="1259969" cy="72335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FC31D85C-4A2F-4E9D-9C9C-BCE8075F96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1554235"/>
            <a:ext cx="2009006" cy="1199316"/>
          </a:xfrm>
          <a:prstGeom prst="rect">
            <a:avLst/>
          </a:prstGeom>
        </p:spPr>
      </p:pic>
      <p:sp>
        <p:nvSpPr>
          <p:cNvPr id="24" name="Obdélník 23">
            <a:extLst>
              <a:ext uri="{FF2B5EF4-FFF2-40B4-BE49-F238E27FC236}">
                <a16:creationId xmlns:a16="http://schemas.microsoft.com/office/drawing/2014/main" id="{865572FA-A2C4-4B26-89E0-9D038B943E4F}"/>
              </a:ext>
            </a:extLst>
          </p:cNvPr>
          <p:cNvSpPr/>
          <p:nvPr/>
        </p:nvSpPr>
        <p:spPr>
          <a:xfrm>
            <a:off x="4300187" y="1659227"/>
            <a:ext cx="1431000" cy="9168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" name="Zástupný symbol obrázku 9">
            <a:extLst>
              <a:ext uri="{FF2B5EF4-FFF2-40B4-BE49-F238E27FC236}">
                <a16:creationId xmlns:a16="http://schemas.microsoft.com/office/drawing/2014/main" id="{87BC5F44-21A5-41F0-AA83-3147A5671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3761"/>
          <a:stretch>
            <a:fillRect/>
          </a:stretch>
        </p:blipFill>
        <p:spPr>
          <a:xfrm>
            <a:off x="4308226" y="3479574"/>
            <a:ext cx="1431000" cy="882673"/>
          </a:xfrm>
          <a:prstGeom prst="rect">
            <a:avLst/>
          </a:prstGeom>
        </p:spPr>
      </p:pic>
      <p:graphicFrame>
        <p:nvGraphicFramePr>
          <p:cNvPr id="28" name="Graf 27">
            <a:extLst>
              <a:ext uri="{FF2B5EF4-FFF2-40B4-BE49-F238E27FC236}">
                <a16:creationId xmlns:a16="http://schemas.microsoft.com/office/drawing/2014/main" id="{380203D9-B5D0-4C80-BBBF-C8D3202C9A26}"/>
              </a:ext>
            </a:extLst>
          </p:cNvPr>
          <p:cNvGraphicFramePr/>
          <p:nvPr/>
        </p:nvGraphicFramePr>
        <p:xfrm>
          <a:off x="4266751" y="1687087"/>
          <a:ext cx="1513949" cy="836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5915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35EA2-1EE8-4EB6-5DFE-8F9E7B3B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Představení – instruktoři</a:t>
            </a:r>
            <a:endParaRPr lang="cs-CZ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C3236F-95D5-9F3A-8A3D-EEBD23896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228" y="1003112"/>
            <a:ext cx="3886199" cy="3382997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Jakub Procházka</a:t>
            </a:r>
          </a:p>
          <a:p>
            <a:pPr algn="ctr"/>
            <a:r>
              <a:rPr lang="en-US" i="1"/>
              <a:t>Cloud Architect and Azure team lead in Orbit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D54EC1-9DA2-0315-41BD-F4AC756D5A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/>
              <a:t>Kamil Vrátný</a:t>
            </a:r>
            <a:endParaRPr lang="cs-CZ" b="1" dirty="0"/>
          </a:p>
          <a:p>
            <a:pPr algn="ctr"/>
            <a:r>
              <a:rPr lang="cs-CZ" dirty="0"/>
              <a:t>Cloud </a:t>
            </a:r>
            <a:r>
              <a:rPr lang="cs-CZ" dirty="0" err="1"/>
              <a:t>Consultant</a:t>
            </a:r>
            <a:r>
              <a:rPr lang="cs-CZ" dirty="0"/>
              <a:t> in Orbit</a:t>
            </a:r>
          </a:p>
          <a:p>
            <a:pPr algn="ctr"/>
            <a:endParaRPr lang="cs-CZ" dirty="0"/>
          </a:p>
          <a:p>
            <a:pPr algn="ctr"/>
            <a:endParaRPr lang="cs-CZ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22EACF5-E957-6219-EE78-F6CE5F6485EC}"/>
              </a:ext>
            </a:extLst>
          </p:cNvPr>
          <p:cNvGrpSpPr/>
          <p:nvPr/>
        </p:nvGrpSpPr>
        <p:grpSpPr>
          <a:xfrm>
            <a:off x="1097373" y="1780332"/>
            <a:ext cx="2525907" cy="2619776"/>
            <a:chOff x="421228" y="1390919"/>
            <a:chExt cx="2525907" cy="2619776"/>
          </a:xfrm>
        </p:grpSpPr>
        <p:pic>
          <p:nvPicPr>
            <p:cNvPr id="40" name="Picture 39" descr="A white sign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B52AAFD9-6250-FC01-5C46-007B4E8E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319" y="3184485"/>
              <a:ext cx="813816" cy="8138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8F32CDC-5CAE-4DD6-6B5D-9CBFC4A4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9503" y="3196879"/>
              <a:ext cx="813816" cy="813816"/>
            </a:xfrm>
            <a:prstGeom prst="rect">
              <a:avLst/>
            </a:prstGeom>
          </p:spPr>
        </p:pic>
        <p:pic>
          <p:nvPicPr>
            <p:cNvPr id="44" name="Picture 43" descr="A picture containing text, sign, blue&#10;&#10;Description automatically generated">
              <a:extLst>
                <a:ext uri="{FF2B5EF4-FFF2-40B4-BE49-F238E27FC236}">
                  <a16:creationId xmlns:a16="http://schemas.microsoft.com/office/drawing/2014/main" id="{7B8F33C2-28CC-E5BB-9F0E-59E4233A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8886" y="1390919"/>
              <a:ext cx="813816" cy="813816"/>
            </a:xfrm>
            <a:prstGeom prst="rect">
              <a:avLst/>
            </a:prstGeom>
          </p:spPr>
        </p:pic>
        <p:pic>
          <p:nvPicPr>
            <p:cNvPr id="46" name="Picture 45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F352A609-A30E-763C-0A63-9A30F365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228" y="3184485"/>
              <a:ext cx="813816" cy="813816"/>
            </a:xfrm>
            <a:prstGeom prst="rect">
              <a:avLst/>
            </a:prstGeom>
          </p:spPr>
        </p:pic>
        <p:pic>
          <p:nvPicPr>
            <p:cNvPr id="48" name="Picture 47" descr="A picture containing text, sign, outdoor, blue&#10;&#10;Description automatically generated">
              <a:extLst>
                <a:ext uri="{FF2B5EF4-FFF2-40B4-BE49-F238E27FC236}">
                  <a16:creationId xmlns:a16="http://schemas.microsoft.com/office/drawing/2014/main" id="{B7482CD3-76D5-B029-7CB9-21A524E4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9519" y="2287702"/>
              <a:ext cx="813816" cy="813816"/>
            </a:xfrm>
            <a:prstGeom prst="rect">
              <a:avLst/>
            </a:prstGeom>
          </p:spPr>
        </p:pic>
        <p:pic>
          <p:nvPicPr>
            <p:cNvPr id="50" name="Picture 49" descr="A picture containing text, sign, blue&#10;&#10;Description automatically generated">
              <a:extLst>
                <a:ext uri="{FF2B5EF4-FFF2-40B4-BE49-F238E27FC236}">
                  <a16:creationId xmlns:a16="http://schemas.microsoft.com/office/drawing/2014/main" id="{05255519-BB9D-EF6F-DC65-1CE32B35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35070" y="1390919"/>
              <a:ext cx="813816" cy="813816"/>
            </a:xfrm>
            <a:prstGeom prst="rect">
              <a:avLst/>
            </a:prstGeom>
          </p:spPr>
        </p:pic>
        <p:pic>
          <p:nvPicPr>
            <p:cNvPr id="52" name="Picture 51" descr="A picture containing text, sign, blue&#10;&#10;Description automatically generated">
              <a:extLst>
                <a:ext uri="{FF2B5EF4-FFF2-40B4-BE49-F238E27FC236}">
                  <a16:creationId xmlns:a16="http://schemas.microsoft.com/office/drawing/2014/main" id="{79BBFE81-7228-8617-F5B7-DBF658A6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082" y="1390919"/>
              <a:ext cx="813816" cy="813816"/>
            </a:xfrm>
            <a:prstGeom prst="rect">
              <a:avLst/>
            </a:prstGeom>
          </p:spPr>
        </p:pic>
        <p:pic>
          <p:nvPicPr>
            <p:cNvPr id="54" name="Picture 53" descr="A picture containing text, sign, outdoor, blue&#10;&#10;Description automatically generated">
              <a:extLst>
                <a:ext uri="{FF2B5EF4-FFF2-40B4-BE49-F238E27FC236}">
                  <a16:creationId xmlns:a16="http://schemas.microsoft.com/office/drawing/2014/main" id="{CEEFF159-9674-766C-9BB4-74BA9336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33319" y="2293899"/>
              <a:ext cx="813816" cy="81381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7B2647-5B84-CFF9-901E-16605A1F1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1228" y="2287702"/>
              <a:ext cx="813816" cy="81381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2B64FF1-8D2B-2D72-98CC-B3AECCEA7C02}"/>
              </a:ext>
            </a:extLst>
          </p:cNvPr>
          <p:cNvSpPr txBox="1"/>
          <p:nvPr/>
        </p:nvSpPr>
        <p:spPr>
          <a:xfrm>
            <a:off x="417228" y="681336"/>
            <a:ext cx="8206569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ORBIT s.r.o.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FD3F9D8-48A0-FC09-3998-79FF3A6B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" y="681336"/>
            <a:ext cx="842271" cy="8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bsah obrázku zeď, osoba, interiér, pózování&#10;&#10;Popis byl vytvořen automaticky">
            <a:extLst>
              <a:ext uri="{FF2B5EF4-FFF2-40B4-BE49-F238E27FC236}">
                <a16:creationId xmlns:a16="http://schemas.microsoft.com/office/drawing/2014/main" id="{72CC32AF-216E-95E0-E076-489B69A14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6" y="681336"/>
            <a:ext cx="844217" cy="81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B4A6C056-3BB3-7595-8A3E-771E77A962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8061" y="2198606"/>
            <a:ext cx="1313592" cy="148592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CA9FC58A-FF0C-BABF-42B2-57B455764A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9358" y="1885831"/>
            <a:ext cx="2104439" cy="211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57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 for presentation– </a:t>
            </a:r>
            <a:r>
              <a:rPr lang="en-US" dirty="0" err="1"/>
              <a:t>smartarts</a:t>
            </a:r>
            <a:r>
              <a:rPr lang="en-US" dirty="0"/>
              <a:t>, graphs</a:t>
            </a:r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416118" cy="499304"/>
          </a:xfrm>
        </p:spPr>
        <p:txBody>
          <a:bodyPr>
            <a:normAutofit/>
          </a:bodyPr>
          <a:lstStyle/>
          <a:p>
            <a:r>
              <a:rPr lang="en-US" dirty="0" err="1"/>
              <a:t>Smartart</a:t>
            </a:r>
            <a:r>
              <a:rPr lang="en-US" dirty="0"/>
              <a:t> samples. Thanks to the predefined ORBIT color palette, they can be displayed in colors defined in the manual. </a:t>
            </a:r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AAA21F2B-9945-45EE-A5C2-8DEA5CD5A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438299"/>
              </p:ext>
            </p:extLst>
          </p:nvPr>
        </p:nvGraphicFramePr>
        <p:xfrm>
          <a:off x="5155700" y="1541039"/>
          <a:ext cx="2586399" cy="1428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943DF86-E4F2-4382-9F8C-135168632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5376"/>
              </p:ext>
            </p:extLst>
          </p:nvPr>
        </p:nvGraphicFramePr>
        <p:xfrm>
          <a:off x="3024025" y="1945188"/>
          <a:ext cx="1928553" cy="128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12E1F1BC-D092-477B-AA73-591AABDFF8FE}"/>
              </a:ext>
            </a:extLst>
          </p:cNvPr>
          <p:cNvGrpSpPr/>
          <p:nvPr/>
        </p:nvGrpSpPr>
        <p:grpSpPr>
          <a:xfrm>
            <a:off x="649123" y="1478590"/>
            <a:ext cx="1727375" cy="821849"/>
            <a:chOff x="8446666" y="2033034"/>
            <a:chExt cx="3851230" cy="1832336"/>
          </a:xfrm>
        </p:grpSpPr>
        <p:sp>
          <p:nvSpPr>
            <p:cNvPr id="23" name="Obdélník 22">
              <a:extLst>
                <a:ext uri="{FF2B5EF4-FFF2-40B4-BE49-F238E27FC236}">
                  <a16:creationId xmlns:a16="http://schemas.microsoft.com/office/drawing/2014/main" id="{BAF1A93C-1784-4546-9699-6D341377E1C1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0E4E7D84-AA7E-4D6D-8240-5E77F0FD368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FF6600</a:t>
              </a:r>
            </a:p>
          </p:txBody>
        </p:sp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B0C716FD-8543-442E-A9D3-D5DF7F6409FA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1B9DE94C-2535-4BC9-B3A6-10F51FAB7D2D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FF9900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4CFC3D38-6160-4869-84A2-17E25A1D6215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44A3E2F5-45E4-409F-A330-A217B69A128B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585858</a:t>
              </a:r>
            </a:p>
          </p:txBody>
        </p:sp>
        <p:sp>
          <p:nvSpPr>
            <p:cNvPr id="29" name="Obdélník 28">
              <a:extLst>
                <a:ext uri="{FF2B5EF4-FFF2-40B4-BE49-F238E27FC236}">
                  <a16:creationId xmlns:a16="http://schemas.microsoft.com/office/drawing/2014/main" id="{BD0803E5-E8CE-4F0C-B4CA-DA59D4FD212E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4B13E3AC-F31E-48D9-AC62-BA3566DFE616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999999</a:t>
              </a:r>
            </a:p>
          </p:txBody>
        </p:sp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E06355E5-2136-4174-816E-D78C618CA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547311"/>
              </p:ext>
            </p:extLst>
          </p:nvPr>
        </p:nvGraphicFramePr>
        <p:xfrm>
          <a:off x="692424" y="3048809"/>
          <a:ext cx="2646197" cy="176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6" name="Skupina 15">
            <a:extLst>
              <a:ext uri="{FF2B5EF4-FFF2-40B4-BE49-F238E27FC236}">
                <a16:creationId xmlns:a16="http://schemas.microsoft.com/office/drawing/2014/main" id="{8E051096-558B-4FCB-A3F5-ACEE922AFC1B}"/>
              </a:ext>
            </a:extLst>
          </p:cNvPr>
          <p:cNvGrpSpPr/>
          <p:nvPr/>
        </p:nvGrpSpPr>
        <p:grpSpPr>
          <a:xfrm>
            <a:off x="4340096" y="3676649"/>
            <a:ext cx="2277839" cy="840937"/>
            <a:chOff x="5882328" y="1911376"/>
            <a:chExt cx="3037119" cy="1121249"/>
          </a:xfrm>
        </p:grpSpPr>
        <p:sp>
          <p:nvSpPr>
            <p:cNvPr id="17" name="Zástupný symbol pro obsah 1">
              <a:extLst>
                <a:ext uri="{FF2B5EF4-FFF2-40B4-BE49-F238E27FC236}">
                  <a16:creationId xmlns:a16="http://schemas.microsoft.com/office/drawing/2014/main" id="{8304842D-1339-4F35-8AA5-9A867C7035AB}"/>
                </a:ext>
              </a:extLst>
            </p:cNvPr>
            <p:cNvSpPr txBox="1">
              <a:spLocks/>
            </p:cNvSpPr>
            <p:nvPr/>
          </p:nvSpPr>
          <p:spPr>
            <a:xfrm>
              <a:off x="6049474" y="2047097"/>
              <a:ext cx="576662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31+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18" name="Ovál 17">
              <a:extLst>
                <a:ext uri="{FF2B5EF4-FFF2-40B4-BE49-F238E27FC236}">
                  <a16:creationId xmlns:a16="http://schemas.microsoft.com/office/drawing/2014/main" id="{756E35F5-AD5B-4C21-817B-36D7D2F82D70}"/>
                </a:ext>
              </a:extLst>
            </p:cNvPr>
            <p:cNvSpPr/>
            <p:nvPr/>
          </p:nvSpPr>
          <p:spPr>
            <a:xfrm>
              <a:off x="6004835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Zástupný symbol pro obsah 1">
              <a:extLst>
                <a:ext uri="{FF2B5EF4-FFF2-40B4-BE49-F238E27FC236}">
                  <a16:creationId xmlns:a16="http://schemas.microsoft.com/office/drawing/2014/main" id="{97F1E80D-D1B1-4A07-9FB2-46592DC5F1AD}"/>
                </a:ext>
              </a:extLst>
            </p:cNvPr>
            <p:cNvSpPr txBox="1">
              <a:spLocks/>
            </p:cNvSpPr>
            <p:nvPr/>
          </p:nvSpPr>
          <p:spPr>
            <a:xfrm>
              <a:off x="7804965" y="2632516"/>
              <a:ext cx="1114482" cy="29478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>
                <a:spcBef>
                  <a:spcPts val="450"/>
                </a:spcBef>
                <a:spcAft>
                  <a:spcPts val="450"/>
                </a:spcAft>
                <a:buClrTx/>
              </a:pP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GIZMOX, CITRIX, EMM</a:t>
              </a:r>
              <a:b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MICROSOFT, DENSIFY</a:t>
              </a:r>
            </a:p>
          </p:txBody>
        </p:sp>
        <p:sp>
          <p:nvSpPr>
            <p:cNvPr id="20" name="Ovál 19">
              <a:extLst>
                <a:ext uri="{FF2B5EF4-FFF2-40B4-BE49-F238E27FC236}">
                  <a16:creationId xmlns:a16="http://schemas.microsoft.com/office/drawing/2014/main" id="{17B15B08-1986-4E45-9179-EDAE2F22A48B}"/>
                </a:ext>
              </a:extLst>
            </p:cNvPr>
            <p:cNvSpPr/>
            <p:nvPr/>
          </p:nvSpPr>
          <p:spPr>
            <a:xfrm>
              <a:off x="8017569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Obdélník 20">
              <a:extLst>
                <a:ext uri="{FF2B5EF4-FFF2-40B4-BE49-F238E27FC236}">
                  <a16:creationId xmlns:a16="http://schemas.microsoft.com/office/drawing/2014/main" id="{5F7E4518-6881-4C39-AF86-D5B43A546EFA}"/>
                </a:ext>
              </a:extLst>
            </p:cNvPr>
            <p:cNvSpPr/>
            <p:nvPr/>
          </p:nvSpPr>
          <p:spPr>
            <a:xfrm>
              <a:off x="5882328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YEARS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ON MARKET</a:t>
              </a:r>
            </a:p>
          </p:txBody>
        </p:sp>
        <p:sp>
          <p:nvSpPr>
            <p:cNvPr id="32" name="Zástupný symbol pro obsah 1">
              <a:extLst>
                <a:ext uri="{FF2B5EF4-FFF2-40B4-BE49-F238E27FC236}">
                  <a16:creationId xmlns:a16="http://schemas.microsoft.com/office/drawing/2014/main" id="{EC6BA5BD-D017-4A35-83DE-C62484C25E26}"/>
                </a:ext>
              </a:extLst>
            </p:cNvPr>
            <p:cNvSpPr txBox="1">
              <a:spLocks/>
            </p:cNvSpPr>
            <p:nvPr/>
          </p:nvSpPr>
          <p:spPr>
            <a:xfrm>
              <a:off x="6952069" y="2047097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160+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33" name="Ovál 32">
              <a:extLst>
                <a:ext uri="{FF2B5EF4-FFF2-40B4-BE49-F238E27FC236}">
                  <a16:creationId xmlns:a16="http://schemas.microsoft.com/office/drawing/2014/main" id="{22AD0E5A-6984-4F16-BB88-2524D250134B}"/>
                </a:ext>
              </a:extLst>
            </p:cNvPr>
            <p:cNvSpPr/>
            <p:nvPr/>
          </p:nvSpPr>
          <p:spPr>
            <a:xfrm>
              <a:off x="6983630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C00B882C-D09B-4D97-BDBC-835733C66B87}"/>
                </a:ext>
              </a:extLst>
            </p:cNvPr>
            <p:cNvSpPr/>
            <p:nvPr/>
          </p:nvSpPr>
          <p:spPr>
            <a:xfrm>
              <a:off x="6861123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PROJECTS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EXPERIENCE</a:t>
              </a:r>
            </a:p>
          </p:txBody>
        </p:sp>
        <p:sp>
          <p:nvSpPr>
            <p:cNvPr id="35" name="Zástupný symbol pro obsah 1">
              <a:extLst>
                <a:ext uri="{FF2B5EF4-FFF2-40B4-BE49-F238E27FC236}">
                  <a16:creationId xmlns:a16="http://schemas.microsoft.com/office/drawing/2014/main" id="{E895E70C-3396-42F5-A7D1-56AF9DB8F2AE}"/>
                </a:ext>
              </a:extLst>
            </p:cNvPr>
            <p:cNvSpPr txBox="1">
              <a:spLocks/>
            </p:cNvSpPr>
            <p:nvPr/>
          </p:nvSpPr>
          <p:spPr>
            <a:xfrm>
              <a:off x="7990095" y="2043065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WITH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899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 – </a:t>
            </a:r>
            <a:r>
              <a:rPr lang="cs-CZ" dirty="0" err="1"/>
              <a:t>timeline</a:t>
            </a:r>
            <a:endParaRPr lang="en-GB" dirty="0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3" y="1000126"/>
            <a:ext cx="5210418" cy="499304"/>
          </a:xfrm>
        </p:spPr>
        <p:txBody>
          <a:bodyPr>
            <a:normAutofit/>
          </a:bodyPr>
          <a:lstStyle/>
          <a:p>
            <a:r>
              <a:rPr lang="en-US" dirty="0"/>
              <a:t>For Timelines exported from Excel we recommend to use the </a:t>
            </a:r>
            <a:r>
              <a:rPr lang="en-US" dirty="0" err="1"/>
              <a:t>colours</a:t>
            </a:r>
            <a:r>
              <a:rPr lang="en-US" dirty="0"/>
              <a:t> defined in the ORBIT manual already in Excel.</a:t>
            </a:r>
            <a:r>
              <a:rPr lang="cs-CZ" dirty="0"/>
              <a:t>.</a:t>
            </a:r>
            <a:endParaRPr lang="en-GB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2C610E4-DD3F-4CA7-A8B1-012309FF1475}"/>
              </a:ext>
            </a:extLst>
          </p:cNvPr>
          <p:cNvGraphicFramePr/>
          <p:nvPr/>
        </p:nvGraphicFramePr>
        <p:xfrm>
          <a:off x="3888291" y="1660545"/>
          <a:ext cx="1527816" cy="816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Skupina 22">
            <a:extLst>
              <a:ext uri="{FF2B5EF4-FFF2-40B4-BE49-F238E27FC236}">
                <a16:creationId xmlns:a16="http://schemas.microsoft.com/office/drawing/2014/main" id="{B63F6FFB-18D5-4EC8-B7CC-C1222B15C273}"/>
              </a:ext>
            </a:extLst>
          </p:cNvPr>
          <p:cNvGrpSpPr/>
          <p:nvPr/>
        </p:nvGrpSpPr>
        <p:grpSpPr>
          <a:xfrm>
            <a:off x="1683092" y="1641863"/>
            <a:ext cx="1727375" cy="821849"/>
            <a:chOff x="8446666" y="2033034"/>
            <a:chExt cx="3851230" cy="1832336"/>
          </a:xfrm>
        </p:grpSpPr>
        <p:sp>
          <p:nvSpPr>
            <p:cNvPr id="24" name="Obdélník 23">
              <a:extLst>
                <a:ext uri="{FF2B5EF4-FFF2-40B4-BE49-F238E27FC236}">
                  <a16:creationId xmlns:a16="http://schemas.microsoft.com/office/drawing/2014/main" id="{FC183F8B-A251-41DC-B43C-0D8619DE398D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ECA354EA-A051-46F5-9486-93C1F12A709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6" name="Obdélník 25">
              <a:extLst>
                <a:ext uri="{FF2B5EF4-FFF2-40B4-BE49-F238E27FC236}">
                  <a16:creationId xmlns:a16="http://schemas.microsoft.com/office/drawing/2014/main" id="{CFA40D40-87C1-419A-9A9F-9F6C39063B89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ovéPole 26">
              <a:extLst>
                <a:ext uri="{FF2B5EF4-FFF2-40B4-BE49-F238E27FC236}">
                  <a16:creationId xmlns:a16="http://schemas.microsoft.com/office/drawing/2014/main" id="{1E554A23-1BA1-4CC2-86C0-888E87A11485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délník 27">
              <a:extLst>
                <a:ext uri="{FF2B5EF4-FFF2-40B4-BE49-F238E27FC236}">
                  <a16:creationId xmlns:a16="http://schemas.microsoft.com/office/drawing/2014/main" id="{CA6CFAD2-1BC6-4AA4-841B-F7F429B273D2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E278B1A-4C16-492B-B077-BFE833024BCD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F941151C-5827-42A3-A0B7-E8E7CE7F217C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TextovéPole 30">
              <a:extLst>
                <a:ext uri="{FF2B5EF4-FFF2-40B4-BE49-F238E27FC236}">
                  <a16:creationId xmlns:a16="http://schemas.microsoft.com/office/drawing/2014/main" id="{512AB447-3D3E-4FDE-A862-60708EFF6AF8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Skupina 2">
            <a:extLst>
              <a:ext uri="{FF2B5EF4-FFF2-40B4-BE49-F238E27FC236}">
                <a16:creationId xmlns:a16="http://schemas.microsoft.com/office/drawing/2014/main" id="{DF9DBE31-CBC6-4CAC-80D8-3CA018251B45}"/>
              </a:ext>
            </a:extLst>
          </p:cNvPr>
          <p:cNvGrpSpPr/>
          <p:nvPr/>
        </p:nvGrpSpPr>
        <p:grpSpPr>
          <a:xfrm>
            <a:off x="1406772" y="2925946"/>
            <a:ext cx="3283575" cy="1457126"/>
            <a:chOff x="3426577" y="2105286"/>
            <a:chExt cx="4009674" cy="1942835"/>
          </a:xfrm>
        </p:grpSpPr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4925BA09-7083-40E3-8CAE-9F53E6714E1D}"/>
                </a:ext>
              </a:extLst>
            </p:cNvPr>
            <p:cNvCxnSpPr>
              <a:cxnSpLocks/>
            </p:cNvCxnSpPr>
            <p:nvPr/>
          </p:nvCxnSpPr>
          <p:spPr>
            <a:xfrm>
              <a:off x="3426577" y="2601216"/>
              <a:ext cx="2404482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F3C1BAA7-2350-476D-AD67-F2A15C965D20}"/>
                </a:ext>
              </a:extLst>
            </p:cNvPr>
            <p:cNvCxnSpPr>
              <a:cxnSpLocks/>
            </p:cNvCxnSpPr>
            <p:nvPr/>
          </p:nvCxnSpPr>
          <p:spPr>
            <a:xfrm>
              <a:off x="3773207" y="265610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ál 33">
              <a:extLst>
                <a:ext uri="{FF2B5EF4-FFF2-40B4-BE49-F238E27FC236}">
                  <a16:creationId xmlns:a16="http://schemas.microsoft.com/office/drawing/2014/main" id="{3D49DA25-EBAF-414B-9F49-791992D884E1}"/>
                </a:ext>
              </a:extLst>
            </p:cNvPr>
            <p:cNvSpPr/>
            <p:nvPr/>
          </p:nvSpPr>
          <p:spPr>
            <a:xfrm>
              <a:off x="3621901" y="2462639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ál 34">
              <a:extLst>
                <a:ext uri="{FF2B5EF4-FFF2-40B4-BE49-F238E27FC236}">
                  <a16:creationId xmlns:a16="http://schemas.microsoft.com/office/drawing/2014/main" id="{38D0ACFE-C2AB-4879-A692-F052C7CC149E}"/>
                </a:ext>
              </a:extLst>
            </p:cNvPr>
            <p:cNvSpPr/>
            <p:nvPr/>
          </p:nvSpPr>
          <p:spPr>
            <a:xfrm>
              <a:off x="3685876" y="2526614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07B9DB4A-67EA-4AA6-9786-175316F9100C}"/>
                </a:ext>
              </a:extLst>
            </p:cNvPr>
            <p:cNvSpPr txBox="1"/>
            <p:nvPr/>
          </p:nvSpPr>
          <p:spPr>
            <a:xfrm>
              <a:off x="3483630" y="2117649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2014</a:t>
              </a:r>
            </a:p>
          </p:txBody>
        </p:sp>
        <p:sp>
          <p:nvSpPr>
            <p:cNvPr id="37" name="Zástupný symbol pro obsah 5">
              <a:extLst>
                <a:ext uri="{FF2B5EF4-FFF2-40B4-BE49-F238E27FC236}">
                  <a16:creationId xmlns:a16="http://schemas.microsoft.com/office/drawing/2014/main" id="{11F84FFB-CB85-4811-B953-890C5F041335}"/>
                </a:ext>
              </a:extLst>
            </p:cNvPr>
            <p:cNvSpPr txBox="1">
              <a:spLocks/>
            </p:cNvSpPr>
            <p:nvPr/>
          </p:nvSpPr>
          <p:spPr>
            <a:xfrm>
              <a:off x="3879631" y="315612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Zástupný symbol pro obsah 5">
              <a:extLst>
                <a:ext uri="{FF2B5EF4-FFF2-40B4-BE49-F238E27FC236}">
                  <a16:creationId xmlns:a16="http://schemas.microsoft.com/office/drawing/2014/main" id="{CB1D2FF1-9753-4684-81B3-662B5781E472}"/>
                </a:ext>
              </a:extLst>
            </p:cNvPr>
            <p:cNvSpPr txBox="1">
              <a:spLocks/>
            </p:cNvSpPr>
            <p:nvPr/>
          </p:nvSpPr>
          <p:spPr>
            <a:xfrm>
              <a:off x="3879630" y="291350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4319AB85-A81A-4953-9F1B-F4876F0C163E}"/>
                </a:ext>
              </a:extLst>
            </p:cNvPr>
            <p:cNvCxnSpPr>
              <a:cxnSpLocks/>
            </p:cNvCxnSpPr>
            <p:nvPr/>
          </p:nvCxnSpPr>
          <p:spPr>
            <a:xfrm>
              <a:off x="5376731" y="268118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ál 39">
              <a:extLst>
                <a:ext uri="{FF2B5EF4-FFF2-40B4-BE49-F238E27FC236}">
                  <a16:creationId xmlns:a16="http://schemas.microsoft.com/office/drawing/2014/main" id="{30ED942A-019E-4531-B03B-388FB3D613C1}"/>
                </a:ext>
              </a:extLst>
            </p:cNvPr>
            <p:cNvSpPr/>
            <p:nvPr/>
          </p:nvSpPr>
          <p:spPr>
            <a:xfrm>
              <a:off x="5225425" y="2457273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ál 40">
              <a:extLst>
                <a:ext uri="{FF2B5EF4-FFF2-40B4-BE49-F238E27FC236}">
                  <a16:creationId xmlns:a16="http://schemas.microsoft.com/office/drawing/2014/main" id="{BCCC3996-91A6-4DCE-B19B-1E369EDD2DD3}"/>
                </a:ext>
              </a:extLst>
            </p:cNvPr>
            <p:cNvSpPr/>
            <p:nvPr/>
          </p:nvSpPr>
          <p:spPr>
            <a:xfrm>
              <a:off x="5289400" y="2521248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23028316-18B1-412C-916C-08BC2F1A7C77}"/>
                </a:ext>
              </a:extLst>
            </p:cNvPr>
            <p:cNvSpPr txBox="1"/>
            <p:nvPr/>
          </p:nvSpPr>
          <p:spPr>
            <a:xfrm>
              <a:off x="5087154" y="210528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43" name="Spojnice: pravoúhlá 42">
              <a:extLst>
                <a:ext uri="{FF2B5EF4-FFF2-40B4-BE49-F238E27FC236}">
                  <a16:creationId xmlns:a16="http://schemas.microsoft.com/office/drawing/2014/main" id="{059B5767-98A6-48ED-8A16-B5FBD9BBECB3}"/>
                </a:ext>
              </a:extLst>
            </p:cNvPr>
            <p:cNvCxnSpPr/>
            <p:nvPr/>
          </p:nvCxnSpPr>
          <p:spPr>
            <a:xfrm rot="16200000" flipH="1">
              <a:off x="3545357" y="3107135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ástupný symbol pro obsah 5">
              <a:extLst>
                <a:ext uri="{FF2B5EF4-FFF2-40B4-BE49-F238E27FC236}">
                  <a16:creationId xmlns:a16="http://schemas.microsoft.com/office/drawing/2014/main" id="{9E589ACC-130A-4EE1-BA8B-9BE3B8B5EAE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6" y="383176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Zástupný symbol pro obsah 5">
              <a:extLst>
                <a:ext uri="{FF2B5EF4-FFF2-40B4-BE49-F238E27FC236}">
                  <a16:creationId xmlns:a16="http://schemas.microsoft.com/office/drawing/2014/main" id="{8D62AFDE-79F4-431B-AEC6-98B45448757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5" y="358914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sp>
          <p:nvSpPr>
            <p:cNvPr id="46" name="Zástupný symbol pro obsah 5">
              <a:extLst>
                <a:ext uri="{FF2B5EF4-FFF2-40B4-BE49-F238E27FC236}">
                  <a16:creationId xmlns:a16="http://schemas.microsoft.com/office/drawing/2014/main" id="{986BC0BF-3793-4B14-A7E0-3A2B60BBA638}"/>
                </a:ext>
              </a:extLst>
            </p:cNvPr>
            <p:cNvSpPr txBox="1">
              <a:spLocks/>
            </p:cNvSpPr>
            <p:nvPr/>
          </p:nvSpPr>
          <p:spPr>
            <a:xfrm>
              <a:off x="5481052" y="315936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Zástupný symbol pro obsah 5">
              <a:extLst>
                <a:ext uri="{FF2B5EF4-FFF2-40B4-BE49-F238E27FC236}">
                  <a16:creationId xmlns:a16="http://schemas.microsoft.com/office/drawing/2014/main" id="{DAAAF466-307C-4C46-8AC1-EA5F199639BA}"/>
                </a:ext>
              </a:extLst>
            </p:cNvPr>
            <p:cNvSpPr txBox="1">
              <a:spLocks/>
            </p:cNvSpPr>
            <p:nvPr/>
          </p:nvSpPr>
          <p:spPr>
            <a:xfrm>
              <a:off x="5481051" y="291673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48" name="Spojnice: pravoúhlá 47">
              <a:extLst>
                <a:ext uri="{FF2B5EF4-FFF2-40B4-BE49-F238E27FC236}">
                  <a16:creationId xmlns:a16="http://schemas.microsoft.com/office/drawing/2014/main" id="{541E4B2A-C1E0-436A-AC60-FC9C93340B72}"/>
                </a:ext>
              </a:extLst>
            </p:cNvPr>
            <p:cNvCxnSpPr/>
            <p:nvPr/>
          </p:nvCxnSpPr>
          <p:spPr>
            <a:xfrm rot="16200000" flipH="1">
              <a:off x="5146778" y="3110368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ástupný symbol pro obsah 5">
              <a:extLst>
                <a:ext uri="{FF2B5EF4-FFF2-40B4-BE49-F238E27FC236}">
                  <a16:creationId xmlns:a16="http://schemas.microsoft.com/office/drawing/2014/main" id="{2378B771-43CC-48DC-AB8F-908F139653B3}"/>
                </a:ext>
              </a:extLst>
            </p:cNvPr>
            <p:cNvSpPr txBox="1">
              <a:spLocks/>
            </p:cNvSpPr>
            <p:nvPr/>
          </p:nvSpPr>
          <p:spPr>
            <a:xfrm>
              <a:off x="6222197" y="383500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Zástupný symbol pro obsah 5">
              <a:extLst>
                <a:ext uri="{FF2B5EF4-FFF2-40B4-BE49-F238E27FC236}">
                  <a16:creationId xmlns:a16="http://schemas.microsoft.com/office/drawing/2014/main" id="{E872F79E-50CB-4243-9E51-6D4E8BE55DDA}"/>
                </a:ext>
              </a:extLst>
            </p:cNvPr>
            <p:cNvSpPr txBox="1">
              <a:spLocks/>
            </p:cNvSpPr>
            <p:nvPr/>
          </p:nvSpPr>
          <p:spPr>
            <a:xfrm>
              <a:off x="6222196" y="359237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  <p:grpSp>
        <p:nvGrpSpPr>
          <p:cNvPr id="4" name="Skupina 3">
            <a:extLst>
              <a:ext uri="{FF2B5EF4-FFF2-40B4-BE49-F238E27FC236}">
                <a16:creationId xmlns:a16="http://schemas.microsoft.com/office/drawing/2014/main" id="{99EBD485-77B7-4F01-9625-B520C2F39865}"/>
              </a:ext>
            </a:extLst>
          </p:cNvPr>
          <p:cNvGrpSpPr/>
          <p:nvPr/>
        </p:nvGrpSpPr>
        <p:grpSpPr>
          <a:xfrm>
            <a:off x="5607938" y="444556"/>
            <a:ext cx="2262932" cy="3832010"/>
            <a:chOff x="5196021" y="464027"/>
            <a:chExt cx="2775988" cy="5011498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139284AE-8460-41A0-A785-9E528C5F0396}"/>
                </a:ext>
              </a:extLst>
            </p:cNvPr>
            <p:cNvSpPr/>
            <p:nvPr/>
          </p:nvSpPr>
          <p:spPr>
            <a:xfrm>
              <a:off x="5917539" y="2048602"/>
              <a:ext cx="1702979" cy="34269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bdélník 51">
              <a:extLst>
                <a:ext uri="{FF2B5EF4-FFF2-40B4-BE49-F238E27FC236}">
                  <a16:creationId xmlns:a16="http://schemas.microsoft.com/office/drawing/2014/main" id="{AF96DD45-072E-419E-9CA7-1D63BFFB94D6}"/>
                </a:ext>
              </a:extLst>
            </p:cNvPr>
            <p:cNvSpPr/>
            <p:nvPr/>
          </p:nvSpPr>
          <p:spPr>
            <a:xfrm>
              <a:off x="6177560" y="2030056"/>
              <a:ext cx="1470375" cy="865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3" name="Přímá spojnice 52">
              <a:extLst>
                <a:ext uri="{FF2B5EF4-FFF2-40B4-BE49-F238E27FC236}">
                  <a16:creationId xmlns:a16="http://schemas.microsoft.com/office/drawing/2014/main" id="{E0E1219E-95F0-4EAA-9C42-9C6EEF9D9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2048603"/>
              <a:ext cx="0" cy="3426922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římá spojnice 53">
              <a:extLst>
                <a:ext uri="{FF2B5EF4-FFF2-40B4-BE49-F238E27FC236}">
                  <a16:creationId xmlns:a16="http://schemas.microsoft.com/office/drawing/2014/main" id="{D276F99D-F254-475F-9B25-C3795065F378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4100915"/>
              <a:ext cx="170587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ál 54">
              <a:extLst>
                <a:ext uri="{FF2B5EF4-FFF2-40B4-BE49-F238E27FC236}">
                  <a16:creationId xmlns:a16="http://schemas.microsoft.com/office/drawing/2014/main" id="{F54764B4-F6FA-4FBC-8B13-BF8152C306A6}"/>
                </a:ext>
              </a:extLst>
            </p:cNvPr>
            <p:cNvSpPr/>
            <p:nvPr/>
          </p:nvSpPr>
          <p:spPr>
            <a:xfrm>
              <a:off x="5764754" y="3965811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Ovál 55">
              <a:extLst>
                <a:ext uri="{FF2B5EF4-FFF2-40B4-BE49-F238E27FC236}">
                  <a16:creationId xmlns:a16="http://schemas.microsoft.com/office/drawing/2014/main" id="{3D44435A-539E-49A4-9C6E-023BAF4D8F7B}"/>
                </a:ext>
              </a:extLst>
            </p:cNvPr>
            <p:cNvSpPr/>
            <p:nvPr/>
          </p:nvSpPr>
          <p:spPr>
            <a:xfrm>
              <a:off x="5828729" y="4029786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TextovéPole 56">
              <a:extLst>
                <a:ext uri="{FF2B5EF4-FFF2-40B4-BE49-F238E27FC236}">
                  <a16:creationId xmlns:a16="http://schemas.microsoft.com/office/drawing/2014/main" id="{E6FE72DA-EB5B-4C9D-954E-62BA66300DBA}"/>
                </a:ext>
              </a:extLst>
            </p:cNvPr>
            <p:cNvSpPr txBox="1"/>
            <p:nvPr/>
          </p:nvSpPr>
          <p:spPr>
            <a:xfrm>
              <a:off x="5227380" y="396955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58" name="Přímá spojnice 57">
              <a:extLst>
                <a:ext uri="{FF2B5EF4-FFF2-40B4-BE49-F238E27FC236}">
                  <a16:creationId xmlns:a16="http://schemas.microsoft.com/office/drawing/2014/main" id="{8FD42456-E264-4953-9F4D-F2860698C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341" y="2968010"/>
              <a:ext cx="187888" cy="73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ál 58">
              <a:extLst>
                <a:ext uri="{FF2B5EF4-FFF2-40B4-BE49-F238E27FC236}">
                  <a16:creationId xmlns:a16="http://schemas.microsoft.com/office/drawing/2014/main" id="{D2D6EBD9-8B24-4033-B713-DAE75309D3A2}"/>
                </a:ext>
              </a:extLst>
            </p:cNvPr>
            <p:cNvSpPr/>
            <p:nvPr/>
          </p:nvSpPr>
          <p:spPr>
            <a:xfrm>
              <a:off x="5764754" y="2821640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Ovál 59">
              <a:extLst>
                <a:ext uri="{FF2B5EF4-FFF2-40B4-BE49-F238E27FC236}">
                  <a16:creationId xmlns:a16="http://schemas.microsoft.com/office/drawing/2014/main" id="{BB8BF9AB-4B36-497F-BC35-E56E27BE3D56}"/>
                </a:ext>
              </a:extLst>
            </p:cNvPr>
            <p:cNvSpPr/>
            <p:nvPr/>
          </p:nvSpPr>
          <p:spPr>
            <a:xfrm>
              <a:off x="5828729" y="2885615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TextovéPole 60">
              <a:extLst>
                <a:ext uri="{FF2B5EF4-FFF2-40B4-BE49-F238E27FC236}">
                  <a16:creationId xmlns:a16="http://schemas.microsoft.com/office/drawing/2014/main" id="{7104BA28-218F-43EF-ACC0-1F96293166C1}"/>
                </a:ext>
              </a:extLst>
            </p:cNvPr>
            <p:cNvSpPr txBox="1"/>
            <p:nvPr/>
          </p:nvSpPr>
          <p:spPr>
            <a:xfrm>
              <a:off x="5196021" y="281674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62" name="Zástupný symbol pro obsah 5">
              <a:extLst>
                <a:ext uri="{FF2B5EF4-FFF2-40B4-BE49-F238E27FC236}">
                  <a16:creationId xmlns:a16="http://schemas.microsoft.com/office/drawing/2014/main" id="{7E47E2C0-C66C-477C-951F-032EBE13F6E4}"/>
                </a:ext>
              </a:extLst>
            </p:cNvPr>
            <p:cNvSpPr txBox="1">
              <a:spLocks/>
            </p:cNvSpPr>
            <p:nvPr/>
          </p:nvSpPr>
          <p:spPr>
            <a:xfrm>
              <a:off x="6279051" y="2900132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Zástupný symbol pro obsah 5">
              <a:extLst>
                <a:ext uri="{FF2B5EF4-FFF2-40B4-BE49-F238E27FC236}">
                  <a16:creationId xmlns:a16="http://schemas.microsoft.com/office/drawing/2014/main" id="{D6D34246-8E87-460D-8073-C7B1B0B8F843}"/>
                </a:ext>
              </a:extLst>
            </p:cNvPr>
            <p:cNvSpPr txBox="1">
              <a:spLocks/>
            </p:cNvSpPr>
            <p:nvPr/>
          </p:nvSpPr>
          <p:spPr>
            <a:xfrm>
              <a:off x="6260000" y="2657505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 Light" panose="020F0302020204030204"/>
                </a:rPr>
                <a:t>LOREM IPSUM</a:t>
              </a:r>
            </a:p>
          </p:txBody>
        </p:sp>
        <p:sp>
          <p:nvSpPr>
            <p:cNvPr id="64" name="Zástupný symbol pro obsah 5">
              <a:extLst>
                <a:ext uri="{FF2B5EF4-FFF2-40B4-BE49-F238E27FC236}">
                  <a16:creationId xmlns:a16="http://schemas.microsoft.com/office/drawing/2014/main" id="{EAE81090-CF9D-4C57-A056-60FB83246AB1}"/>
                </a:ext>
              </a:extLst>
            </p:cNvPr>
            <p:cNvSpPr txBox="1">
              <a:spLocks/>
            </p:cNvSpPr>
            <p:nvPr/>
          </p:nvSpPr>
          <p:spPr>
            <a:xfrm>
              <a:off x="6278091" y="4014964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Zástupný symbol pro obsah 5">
              <a:extLst>
                <a:ext uri="{FF2B5EF4-FFF2-40B4-BE49-F238E27FC236}">
                  <a16:creationId xmlns:a16="http://schemas.microsoft.com/office/drawing/2014/main" id="{85EC5582-EAD2-42B0-81BF-FFBDB8131A5D}"/>
                </a:ext>
              </a:extLst>
            </p:cNvPr>
            <p:cNvSpPr txBox="1">
              <a:spLocks/>
            </p:cNvSpPr>
            <p:nvPr/>
          </p:nvSpPr>
          <p:spPr>
            <a:xfrm>
              <a:off x="6259040" y="3772337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66" name="Přímá spojnice 65">
              <a:extLst>
                <a:ext uri="{FF2B5EF4-FFF2-40B4-BE49-F238E27FC236}">
                  <a16:creationId xmlns:a16="http://schemas.microsoft.com/office/drawing/2014/main" id="{092ECF5D-D66F-4BF3-8A5F-F92E2DE22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464027"/>
              <a:ext cx="0" cy="1347961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Přímá spojnice 66">
              <a:extLst>
                <a:ext uri="{FF2B5EF4-FFF2-40B4-BE49-F238E27FC236}">
                  <a16:creationId xmlns:a16="http://schemas.microsoft.com/office/drawing/2014/main" id="{7FC7FD6F-6E86-4A9D-B2EE-59885B26D8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1184922"/>
              <a:ext cx="610496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ál 67">
              <a:extLst>
                <a:ext uri="{FF2B5EF4-FFF2-40B4-BE49-F238E27FC236}">
                  <a16:creationId xmlns:a16="http://schemas.microsoft.com/office/drawing/2014/main" id="{55F019AE-4322-43E5-9373-E77709FAC43E}"/>
                </a:ext>
              </a:extLst>
            </p:cNvPr>
            <p:cNvSpPr/>
            <p:nvPr/>
          </p:nvSpPr>
          <p:spPr>
            <a:xfrm>
              <a:off x="5764754" y="1049818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Ovál 68">
              <a:extLst>
                <a:ext uri="{FF2B5EF4-FFF2-40B4-BE49-F238E27FC236}">
                  <a16:creationId xmlns:a16="http://schemas.microsoft.com/office/drawing/2014/main" id="{11343B94-08EB-4CE4-9CB8-A83990DCF3A6}"/>
                </a:ext>
              </a:extLst>
            </p:cNvPr>
            <p:cNvSpPr/>
            <p:nvPr/>
          </p:nvSpPr>
          <p:spPr>
            <a:xfrm>
              <a:off x="5828729" y="1113793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TextovéPole 69">
              <a:extLst>
                <a:ext uri="{FF2B5EF4-FFF2-40B4-BE49-F238E27FC236}">
                  <a16:creationId xmlns:a16="http://schemas.microsoft.com/office/drawing/2014/main" id="{F19CA189-B929-42D2-915F-F8237438FCCC}"/>
                </a:ext>
              </a:extLst>
            </p:cNvPr>
            <p:cNvSpPr txBox="1"/>
            <p:nvPr/>
          </p:nvSpPr>
          <p:spPr>
            <a:xfrm>
              <a:off x="6052345" y="87469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71" name="Zástupný symbol pro obsah 5">
              <a:extLst>
                <a:ext uri="{FF2B5EF4-FFF2-40B4-BE49-F238E27FC236}">
                  <a16:creationId xmlns:a16="http://schemas.microsoft.com/office/drawing/2014/main" id="{43ABEC7F-2F2B-4743-B4CB-50A1F8C11C57}"/>
                </a:ext>
              </a:extLst>
            </p:cNvPr>
            <p:cNvSpPr txBox="1">
              <a:spLocks/>
            </p:cNvSpPr>
            <p:nvPr/>
          </p:nvSpPr>
          <p:spPr>
            <a:xfrm>
              <a:off x="6777005" y="1289381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Zástupný symbol pro obsah 5">
              <a:extLst>
                <a:ext uri="{FF2B5EF4-FFF2-40B4-BE49-F238E27FC236}">
                  <a16:creationId xmlns:a16="http://schemas.microsoft.com/office/drawing/2014/main" id="{F717F16B-A384-4146-B537-E8ECDDDF6FDA}"/>
                </a:ext>
              </a:extLst>
            </p:cNvPr>
            <p:cNvSpPr txBox="1">
              <a:spLocks/>
            </p:cNvSpPr>
            <p:nvPr/>
          </p:nvSpPr>
          <p:spPr>
            <a:xfrm>
              <a:off x="6757954" y="1046754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2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35EA2-1EE8-4EB6-5DFE-8F9E7B3B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Představení – účastníci</a:t>
            </a:r>
            <a:endParaRPr lang="cs-CZ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E74B02F-EC9F-9D0D-3877-B62FB96E4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73391"/>
              </p:ext>
            </p:extLst>
          </p:nvPr>
        </p:nvGraphicFramePr>
        <p:xfrm>
          <a:off x="423082" y="1000126"/>
          <a:ext cx="8206568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712DCE16-AF60-A7A8-E1A3-718345A99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9992" y="4372111"/>
            <a:ext cx="611088" cy="611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4FE26-9056-3AF2-388C-4F4169225B2F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Jaké jsou Vaše zkušenosti s cloudem či Azurem?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604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F75438-796F-A473-7AD4-2C3375DE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Kontrola prostředí a prerekvizit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23051F1-FE8B-E9BB-C53C-8F2E2086DC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735804"/>
              </p:ext>
            </p:extLst>
          </p:nvPr>
        </p:nvGraphicFramePr>
        <p:xfrm>
          <a:off x="423082" y="1000126"/>
          <a:ext cx="8206568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 descr="Warning outline">
            <a:extLst>
              <a:ext uri="{FF2B5EF4-FFF2-40B4-BE49-F238E27FC236}">
                <a16:creationId xmlns:a16="http://schemas.microsoft.com/office/drawing/2014/main" id="{BF0D1E98-E87C-66ED-5D7F-FE71287C6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48148" y="4447046"/>
            <a:ext cx="398418" cy="398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B1B25-811D-34D0-58E6-670E808852B9}"/>
              </a:ext>
            </a:extLst>
          </p:cNvPr>
          <p:cNvSpPr txBox="1"/>
          <p:nvPr/>
        </p:nvSpPr>
        <p:spPr>
          <a:xfrm>
            <a:off x="2233835" y="453768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Ověřte prerekvizity nyní!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2050959"/>
      </p:ext>
    </p:extLst>
  </p:cSld>
  <p:clrMapOvr>
    <a:masterClrMapping/>
  </p:clrMapOvr>
</p:sld>
</file>

<file path=ppt/theme/theme1.xml><?xml version="1.0" encoding="utf-8"?>
<a:theme xmlns:a="http://schemas.openxmlformats.org/drawingml/2006/main" name="1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CA450F0-AC67-4895-A75D-23144BBC5196}"/>
    </a:ext>
  </a:extLst>
</a:theme>
</file>

<file path=ppt/theme/theme10.xml><?xml version="1.0" encoding="utf-8"?>
<a:theme xmlns:a="http://schemas.openxmlformats.org/drawingml/2006/main" name="4.4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750FF3B-2298-4222-B5C2-E9C181659676}"/>
    </a:ext>
  </a:extLst>
</a:theme>
</file>

<file path=ppt/theme/theme11.xml><?xml version="1.0" encoding="utf-8"?>
<a:theme xmlns:a="http://schemas.openxmlformats.org/drawingml/2006/main" name="6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3A7E457-7BF1-4015-B572-D4E6CE4377D9}"/>
    </a:ext>
  </a:extLst>
</a:theme>
</file>

<file path=ppt/theme/theme12.xml><?xml version="1.0" encoding="utf-8"?>
<a:theme xmlns:a="http://schemas.openxmlformats.org/drawingml/2006/main" name="4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C6CDE11-A4B9-4F64-AA78-5AFC7FD07682}"/>
    </a:ext>
  </a:extLst>
</a:theme>
</file>

<file path=ppt/theme/theme13.xml><?xml version="1.0" encoding="utf-8"?>
<a:theme xmlns:a="http://schemas.openxmlformats.org/drawingml/2006/main" name="4_2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56957452-F19A-4809-A78C-C86B5E137D08}"/>
    </a:ext>
  </a:extLst>
</a:theme>
</file>

<file path=ppt/theme/theme14.xml><?xml version="1.0" encoding="utf-8"?>
<a:theme xmlns:a="http://schemas.openxmlformats.org/drawingml/2006/main" name="00 BRAND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0F1924D-2DBD-4FD0-AFCC-7F97349B9BD0}"/>
    </a:ext>
  </a:extLst>
</a:theme>
</file>

<file path=ppt/theme/theme15.xml><?xml version="1.0" encoding="utf-8"?>
<a:theme xmlns:a="http://schemas.openxmlformats.org/drawingml/2006/main" name="00 Brand title 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A1B1119-90CE-4EAF-8AE6-C3994061F186}"/>
    </a:ext>
  </a:extLst>
</a:theme>
</file>

<file path=ppt/theme/theme16.xml><?xml version="1.0" encoding="utf-8"?>
<a:theme xmlns:a="http://schemas.openxmlformats.org/drawingml/2006/main" name="2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F45A811-816C-41B6-9E03-ABC3439136F6}"/>
    </a:ext>
  </a:extLst>
</a:theme>
</file>

<file path=ppt/theme/theme17.xml><?xml version="1.0" encoding="utf-8"?>
<a:theme xmlns:a="http://schemas.openxmlformats.org/drawingml/2006/main" name="7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74DCDAE-F7C6-44C9-BF03-9EBF2EBCE071}"/>
    </a:ext>
  </a:extLst>
</a:theme>
</file>

<file path=ppt/theme/theme18.xml><?xml version="1.0" encoding="utf-8"?>
<a:theme xmlns:a="http://schemas.openxmlformats.org/drawingml/2006/main" name="5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0838F7D-571E-4143-914E-3CFFE476B6FA}"/>
    </a:ext>
  </a:extLst>
</a:theme>
</file>

<file path=ppt/theme/theme19.xml><?xml version="1.0" encoding="utf-8"?>
<a:theme xmlns:a="http://schemas.openxmlformats.org/drawingml/2006/main" name="5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77832DCF-3B69-427E-ADE6-791B58BAD913}"/>
    </a:ext>
  </a:extLst>
</a:theme>
</file>

<file path=ppt/theme/theme2.xml><?xml version="1.0" encoding="utf-8"?>
<a:theme xmlns:a="http://schemas.openxmlformats.org/drawingml/2006/main" name="1_3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9941824E-0E8E-46D4-8D45-5FF50425D073}"/>
    </a:ext>
  </a:extLst>
</a:theme>
</file>

<file path=ppt/theme/theme20.xml><?xml version="1.0" encoding="utf-8"?>
<a:theme xmlns:a="http://schemas.openxmlformats.org/drawingml/2006/main" name="2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55440FE-9B90-4201-A95F-27567EE23D70}"/>
    </a:ext>
  </a:extLst>
</a:theme>
</file>

<file path=ppt/theme/theme21.xml><?xml version="1.0" encoding="utf-8"?>
<a:theme xmlns:a="http://schemas.openxmlformats.org/drawingml/2006/main" name="7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946FD37-002C-4F02-A7A0-4AA15C710102}"/>
    </a:ext>
  </a:extLst>
</a:theme>
</file>

<file path=ppt/theme/theme22.xml><?xml version="1.0" encoding="utf-8"?>
<a:theme xmlns:a="http://schemas.openxmlformats.org/drawingml/2006/main" name="6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EC7C006-CE1F-48BB-B340-D12B45DC14A5}"/>
    </a:ext>
  </a:extLst>
</a:theme>
</file>

<file path=ppt/theme/theme23.xml><?xml version="1.0" encoding="utf-8"?>
<a:theme xmlns:a="http://schemas.openxmlformats.org/drawingml/2006/main" name="6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AF1C1E42-B38B-4F18-AF9F-686F881613EE}"/>
    </a:ext>
  </a:extLst>
</a:theme>
</file>

<file path=ppt/theme/theme2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ED5369B-087D-4575-9281-AA5E00296835}"/>
    </a:ext>
  </a:extLst>
</a:theme>
</file>

<file path=ppt/theme/theme4.xml><?xml version="1.0" encoding="utf-8"?>
<a:theme xmlns:a="http://schemas.openxmlformats.org/drawingml/2006/main" name="2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CB4F1C44-A2A0-4466-BAA9-AA2C6C7BEAFA}"/>
    </a:ext>
  </a:extLst>
</a:theme>
</file>

<file path=ppt/theme/theme5.xml><?xml version="1.0" encoding="utf-8"?>
<a:theme xmlns:a="http://schemas.openxmlformats.org/drawingml/2006/main" name="2_6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3D9321F2-7A93-4CAE-ABF9-2B0DD470760F}"/>
    </a:ext>
  </a:extLst>
</a:theme>
</file>

<file path=ppt/theme/theme6.xml><?xml version="1.0" encoding="utf-8"?>
<a:theme xmlns:a="http://schemas.openxmlformats.org/drawingml/2006/main" name="2_1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AFFD0FD-C42E-4194-83C7-2EFCFCDEB271}"/>
    </a:ext>
  </a:extLst>
</a:theme>
</file>

<file path=ppt/theme/theme7.xml><?xml version="1.0" encoding="utf-8"?>
<a:theme xmlns:a="http://schemas.openxmlformats.org/drawingml/2006/main" name="1_4.1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47D07D6-9AA8-4633-BC47-F215998FAC30}"/>
    </a:ext>
  </a:extLst>
</a:theme>
</file>

<file path=ppt/theme/theme8.xml><?xml version="1.0" encoding="utf-8"?>
<a:theme xmlns:a="http://schemas.openxmlformats.org/drawingml/2006/main" name="1_4.2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DBE3590-01B9-45E1-BE96-05D2DE55468F}"/>
    </a:ext>
  </a:extLst>
</a:theme>
</file>

<file path=ppt/theme/theme9.xml><?xml version="1.0" encoding="utf-8"?>
<a:theme xmlns:a="http://schemas.openxmlformats.org/drawingml/2006/main" name="1_4.3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67DC6E7-B72C-4561-B92E-863F151013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E748703E99244280E0CC9F7F13E6E8" ma:contentTypeVersion="2" ma:contentTypeDescription="Vytvoří nový dokument" ma:contentTypeScope="" ma:versionID="5cd51c42a85109213778b1ca9925e8be">
  <xsd:schema xmlns:xsd="http://www.w3.org/2001/XMLSchema" xmlns:xs="http://www.w3.org/2001/XMLSchema" xmlns:p="http://schemas.microsoft.com/office/2006/metadata/properties" xmlns:ns2="64e52ef6-363d-4420-89df-4de2c1f72c28" targetNamespace="http://schemas.microsoft.com/office/2006/metadata/properties" ma:root="true" ma:fieldsID="7156d491beedbe7ce6915f1b3eb8be26" ns2:_="">
    <xsd:import namespace="64e52ef6-363d-4420-89df-4de2c1f7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52ef6-363d-4420-89df-4de2c1f7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81083-F496-4E70-92F4-A1299BDAB1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99110B-0C83-46DD-B7EE-C7753718A6A1}">
  <ds:schemaRefs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4e52ef6-363d-4420-89df-4de2c1f72c28"/>
  </ds:schemaRefs>
</ds:datastoreItem>
</file>

<file path=customXml/itemProps3.xml><?xml version="1.0" encoding="utf-8"?>
<ds:datastoreItem xmlns:ds="http://schemas.openxmlformats.org/officeDocument/2006/customXml" ds:itemID="{AE5F6DA3-C18E-44DD-84C6-26C46733A2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e52ef6-363d-4420-89df-4de2c1f72c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ORBIT_general_v1</Template>
  <TotalTime>1136</TotalTime>
  <Words>2797</Words>
  <Application>Microsoft Office PowerPoint</Application>
  <PresentationFormat>Předvádění na obrazovce (16:9)</PresentationFormat>
  <Paragraphs>627</Paragraphs>
  <Slides>71</Slides>
  <Notes>11</Notes>
  <HiddenSlides>34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23</vt:i4>
      </vt:variant>
      <vt:variant>
        <vt:lpstr>Nadpisy snímků</vt:lpstr>
      </vt:variant>
      <vt:variant>
        <vt:i4>71</vt:i4>
      </vt:variant>
    </vt:vector>
  </HeadingPairs>
  <TitlesOfParts>
    <vt:vector size="99" baseType="lpstr">
      <vt:lpstr>Arial</vt:lpstr>
      <vt:lpstr>Calibri</vt:lpstr>
      <vt:lpstr>Calibri Light</vt:lpstr>
      <vt:lpstr>Segoe UI</vt:lpstr>
      <vt:lpstr>Wingdings</vt:lpstr>
      <vt:lpstr>1_2 Title</vt:lpstr>
      <vt:lpstr>1_3 Title</vt:lpstr>
      <vt:lpstr>1_6 Title</vt:lpstr>
      <vt:lpstr>2_1 Subtitle</vt:lpstr>
      <vt:lpstr>2_6 Subtitle</vt:lpstr>
      <vt:lpstr>2_11 Subtitle</vt:lpstr>
      <vt:lpstr>1_4.1 Other</vt:lpstr>
      <vt:lpstr>1_4.2 Other</vt:lpstr>
      <vt:lpstr>1_4.3 Other</vt:lpstr>
      <vt:lpstr>4.4 Other</vt:lpstr>
      <vt:lpstr>6_5 Body</vt:lpstr>
      <vt:lpstr>4_0 Body Body</vt:lpstr>
      <vt:lpstr>4_2 Body</vt:lpstr>
      <vt:lpstr>00 BRAND Title</vt:lpstr>
      <vt:lpstr>00 Brand title 02</vt:lpstr>
      <vt:lpstr>2_1 Title</vt:lpstr>
      <vt:lpstr>7_6 Body</vt:lpstr>
      <vt:lpstr>5_0 Body Body</vt:lpstr>
      <vt:lpstr>5_1 Body bez loga</vt:lpstr>
      <vt:lpstr>2_6 Title</vt:lpstr>
      <vt:lpstr>7_1 Body</vt:lpstr>
      <vt:lpstr>6_2 Body</vt:lpstr>
      <vt:lpstr>6_3 Body</vt:lpstr>
      <vt:lpstr>Prezentace aplikace PowerPoint</vt:lpstr>
      <vt:lpstr>Prezentace aplikace PowerPoint</vt:lpstr>
      <vt:lpstr>ORBIT &amp; Engel Školení Azure/ Docker/Kubernetes Den 1. - dopoledne</vt:lpstr>
      <vt:lpstr>Agenda</vt:lpstr>
      <vt:lpstr>Agenda</vt:lpstr>
      <vt:lpstr>Úvod – co je cílem a proč jsme tady?</vt:lpstr>
      <vt:lpstr>Představení – instruktoři</vt:lpstr>
      <vt:lpstr>Představení – účastníci</vt:lpstr>
      <vt:lpstr>Kontrola prostředí a prerekvizit</vt:lpstr>
      <vt:lpstr>Github</vt:lpstr>
      <vt:lpstr>Azure Architektura</vt:lpstr>
      <vt:lpstr>Prezentace aplikace PowerPoint</vt:lpstr>
      <vt:lpstr>Organizační struktura</vt:lpstr>
      <vt:lpstr>Management groups – příklad</vt:lpstr>
      <vt:lpstr>Řízení identit a RBAC</vt:lpstr>
      <vt:lpstr>Governance</vt:lpstr>
      <vt:lpstr>Integrace s onpremise a třetími stranami</vt:lpstr>
      <vt:lpstr>Landing zone</vt:lpstr>
      <vt:lpstr>Landing zone</vt:lpstr>
      <vt:lpstr>Landing zóna – přístup k designu</vt:lpstr>
      <vt:lpstr>Security</vt:lpstr>
      <vt:lpstr>End to End Security</vt:lpstr>
      <vt:lpstr>Networking</vt:lpstr>
      <vt:lpstr>Networking</vt:lpstr>
      <vt:lpstr>Application Gateway</vt:lpstr>
      <vt:lpstr>Front Door</vt:lpstr>
      <vt:lpstr>Load balancer</vt:lpstr>
      <vt:lpstr>Traffic Manager</vt:lpstr>
      <vt:lpstr>Traffic Manager - příklady</vt:lpstr>
      <vt:lpstr>Jak vybrat správný LB?</vt:lpstr>
      <vt:lpstr>Jak vybrat správný compute?</vt:lpstr>
      <vt:lpstr>Příklad: Mission-critical baseline architecture in an Azure landing zone</vt:lpstr>
      <vt:lpstr>Best practices pro jednotlivá témata</vt:lpstr>
      <vt:lpstr>Shrnutí a odkazy</vt:lpstr>
      <vt:lpstr>Coffee break 15min</vt:lpstr>
      <vt:lpstr>Lab – Azure Landing Zone</vt:lpstr>
      <vt:lpstr>Oběd</vt:lpstr>
      <vt:lpstr>IaaS, PaaS, SaaS</vt:lpstr>
      <vt:lpstr>ORBIT. Create IT your own way</vt:lpstr>
      <vt:lpstr>ORBIT. In numbers</vt:lpstr>
      <vt:lpstr>ORBIT. Timeline</vt:lpstr>
      <vt:lpstr>ORBIT. Solutions delivered to 18 EU countries</vt:lpstr>
      <vt:lpstr>Prezentace aplikace PowerPoint</vt:lpstr>
      <vt:lpstr>ORBIT. Flexible Workplace</vt:lpstr>
      <vt:lpstr>ORBIT. Microsoft 365</vt:lpstr>
      <vt:lpstr>ORBIT. Cloud Journey</vt:lpstr>
      <vt:lpstr>ORBIT. Security</vt:lpstr>
      <vt:lpstr>ORBIT. Clients</vt:lpstr>
      <vt:lpstr>ORBIT. Partners</vt:lpstr>
      <vt:lpstr>Prezentace aplikace PowerPoint</vt:lpstr>
      <vt:lpstr>Overview of predefined slides (timesaver)</vt:lpstr>
      <vt:lpstr>Sample of use. Lorem ipsum</vt:lpstr>
      <vt:lpstr>Sample of use</vt:lpstr>
      <vt:lpstr>Sample - why (and how) to use this slide (and how to engage the icons)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Sample. A type of slide to communicate a significant premise. Can accommodate a longer thought, and an image.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presentation– smartarts, graphs</vt:lpstr>
      <vt:lpstr>Extras for presentation –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Jakub Procházka</dc:creator>
  <cp:lastModifiedBy>Kamil Vrátný</cp:lastModifiedBy>
  <cp:revision>2</cp:revision>
  <dcterms:created xsi:type="dcterms:W3CDTF">2023-02-01T12:49:12Z</dcterms:created>
  <dcterms:modified xsi:type="dcterms:W3CDTF">2023-02-07T23:40:45Z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0x01010080E748703E99244280E0CC9F7F13E6E8</vt:lpwstr>
  </property>
  <property fmtid="{D5CDD505-2E9C-101B-9397-08002B2CF9AE}" pid="3" name="MSIP_Label_f0f5a963-8cfd-4c47-894a-055edb560a45_Enabled">
    <vt:lpwstr>true</vt:lpwstr>
  </property>
  <property fmtid="{D5CDD505-2E9C-101B-9397-08002B2CF9AE}" pid="4" name="MSIP_Label_f0f5a963-8cfd-4c47-894a-055edb560a45_SetDate">
    <vt:lpwstr>2023-02-01T21:25:27Z</vt:lpwstr>
  </property>
  <property fmtid="{D5CDD505-2E9C-101B-9397-08002B2CF9AE}" pid="5" name="MSIP_Label_f0f5a963-8cfd-4c47-894a-055edb560a45_Method">
    <vt:lpwstr>Standard</vt:lpwstr>
  </property>
  <property fmtid="{D5CDD505-2E9C-101B-9397-08002B2CF9AE}" pid="6" name="MSIP_Label_f0f5a963-8cfd-4c47-894a-055edb560a45_Name">
    <vt:lpwstr>f0f5a963-8cfd-4c47-894a-055edb560a45</vt:lpwstr>
  </property>
  <property fmtid="{D5CDD505-2E9C-101B-9397-08002B2CF9AE}" pid="7" name="MSIP_Label_f0f5a963-8cfd-4c47-894a-055edb560a45_SiteId">
    <vt:lpwstr>9662243c-bb1f-465d-8fe2-f807ac27dcfd</vt:lpwstr>
  </property>
  <property fmtid="{D5CDD505-2E9C-101B-9397-08002B2CF9AE}" pid="8" name="MSIP_Label_f0f5a963-8cfd-4c47-894a-055edb560a45_ActionId">
    <vt:lpwstr>574cbddd-a88c-4d17-99a3-ed91c97abc0f</vt:lpwstr>
  </property>
  <property fmtid="{D5CDD505-2E9C-101B-9397-08002B2CF9AE}" pid="9" name="MSIP_Label_f0f5a963-8cfd-4c47-894a-055edb560a45_ContentBits">
    <vt:lpwstr>0</vt:lpwstr>
  </property>
</Properties>
</file>